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  <p:sldMasterId id="2147483658" r:id="rId5"/>
    <p:sldMasterId id="2147483660" r:id="rId6"/>
    <p:sldMasterId id="2147483662" r:id="rId7"/>
    <p:sldMasterId id="2147483664" r:id="rId8"/>
    <p:sldMasterId id="2147483666" r:id="rId9"/>
    <p:sldMasterId id="2147483669" r:id="rId10"/>
    <p:sldMasterId id="2147483650" r:id="rId11"/>
    <p:sldMasterId id="2147483652" r:id="rId12"/>
  </p:sldMasterIdLst>
  <p:notesMasterIdLst>
    <p:notesMasterId r:id="rId27"/>
  </p:notesMasterIdLst>
  <p:sldIdLst>
    <p:sldId id="268" r:id="rId13"/>
    <p:sldId id="269" r:id="rId14"/>
    <p:sldId id="270" r:id="rId15"/>
    <p:sldId id="278" r:id="rId16"/>
    <p:sldId id="271" r:id="rId17"/>
    <p:sldId id="258" r:id="rId18"/>
    <p:sldId id="259" r:id="rId19"/>
    <p:sldId id="263" r:id="rId20"/>
    <p:sldId id="264" r:id="rId21"/>
    <p:sldId id="265" r:id="rId22"/>
    <p:sldId id="267" r:id="rId23"/>
    <p:sldId id="274" r:id="rId24"/>
    <p:sldId id="275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F44"/>
    <a:srgbClr val="F7D7BF"/>
    <a:srgbClr val="F8C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0" autoAdjust="0"/>
    <p:restoredTop sz="94343" autoAdjust="0"/>
  </p:normalViewPr>
  <p:slideViewPr>
    <p:cSldViewPr snapToGrid="0" snapToObjects="1">
      <p:cViewPr varScale="1">
        <p:scale>
          <a:sx n="88" d="100"/>
          <a:sy n="88" d="100"/>
        </p:scale>
        <p:origin x="156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498F6678-5925-4B3C-BC51-CEF7D6BEB7A6}"/>
    <pc:docChg chg="undo custSel modSld">
      <pc:chgData name="James Clegg" userId="c6df1435-7a36-4b38-be4d-16e68e91152f" providerId="ADAL" clId="{498F6678-5925-4B3C-BC51-CEF7D6BEB7A6}" dt="2020-11-05T12:00:28.486" v="73" actId="1038"/>
      <pc:docMkLst>
        <pc:docMk/>
      </pc:docMkLst>
      <pc:sldChg chg="delSp">
        <pc:chgData name="James Clegg" userId="c6df1435-7a36-4b38-be4d-16e68e91152f" providerId="ADAL" clId="{498F6678-5925-4B3C-BC51-CEF7D6BEB7A6}" dt="2020-11-05T11:49:48.178" v="22" actId="478"/>
        <pc:sldMkLst>
          <pc:docMk/>
          <pc:sldMk cId="3274709591" sldId="259"/>
        </pc:sldMkLst>
        <pc:spChg chg="del">
          <ac:chgData name="James Clegg" userId="c6df1435-7a36-4b38-be4d-16e68e91152f" providerId="ADAL" clId="{498F6678-5925-4B3C-BC51-CEF7D6BEB7A6}" dt="2020-11-05T11:49:48.178" v="22" actId="478"/>
          <ac:spMkLst>
            <pc:docMk/>
            <pc:sldMk cId="3274709591" sldId="259"/>
            <ac:spMk id="5" creationId="{00000000-0000-0000-0000-000000000000}"/>
          </ac:spMkLst>
        </pc:spChg>
      </pc:sldChg>
      <pc:sldChg chg="delSp">
        <pc:chgData name="James Clegg" userId="c6df1435-7a36-4b38-be4d-16e68e91152f" providerId="ADAL" clId="{498F6678-5925-4B3C-BC51-CEF7D6BEB7A6}" dt="2020-11-05T11:49:58.363" v="23" actId="478"/>
        <pc:sldMkLst>
          <pc:docMk/>
          <pc:sldMk cId="3606111" sldId="267"/>
        </pc:sldMkLst>
        <pc:spChg chg="del">
          <ac:chgData name="James Clegg" userId="c6df1435-7a36-4b38-be4d-16e68e91152f" providerId="ADAL" clId="{498F6678-5925-4B3C-BC51-CEF7D6BEB7A6}" dt="2020-11-05T11:49:58.363" v="23" actId="478"/>
          <ac:spMkLst>
            <pc:docMk/>
            <pc:sldMk cId="3606111" sldId="267"/>
            <ac:spMk id="21" creationId="{00000000-0000-0000-0000-000000000000}"/>
          </ac:spMkLst>
        </pc:spChg>
      </pc:sldChg>
      <pc:sldChg chg="delSp modSp">
        <pc:chgData name="James Clegg" userId="c6df1435-7a36-4b38-be4d-16e68e91152f" providerId="ADAL" clId="{498F6678-5925-4B3C-BC51-CEF7D6BEB7A6}" dt="2020-11-05T11:48:48.244" v="2" actId="208"/>
        <pc:sldMkLst>
          <pc:docMk/>
          <pc:sldMk cId="3866213457" sldId="270"/>
        </pc:sldMkLst>
        <pc:spChg chg="del">
          <ac:chgData name="James Clegg" userId="c6df1435-7a36-4b38-be4d-16e68e91152f" providerId="ADAL" clId="{498F6678-5925-4B3C-BC51-CEF7D6BEB7A6}" dt="2020-11-05T11:48:38.040" v="0" actId="478"/>
          <ac:spMkLst>
            <pc:docMk/>
            <pc:sldMk cId="3866213457" sldId="270"/>
            <ac:spMk id="3" creationId="{4022A9CF-EF98-480C-987A-D6ED215B9902}"/>
          </ac:spMkLst>
        </pc:spChg>
        <pc:spChg chg="mod">
          <ac:chgData name="James Clegg" userId="c6df1435-7a36-4b38-be4d-16e68e91152f" providerId="ADAL" clId="{498F6678-5925-4B3C-BC51-CEF7D6BEB7A6}" dt="2020-11-05T11:48:44.051" v="1" actId="207"/>
          <ac:spMkLst>
            <pc:docMk/>
            <pc:sldMk cId="3866213457" sldId="270"/>
            <ac:spMk id="15" creationId="{00000000-0000-0000-0000-000000000000}"/>
          </ac:spMkLst>
        </pc:spChg>
        <pc:spChg chg="mod">
          <ac:chgData name="James Clegg" userId="c6df1435-7a36-4b38-be4d-16e68e91152f" providerId="ADAL" clId="{498F6678-5925-4B3C-BC51-CEF7D6BEB7A6}" dt="2020-11-05T11:48:48.244" v="2" actId="208"/>
          <ac:spMkLst>
            <pc:docMk/>
            <pc:sldMk cId="3866213457" sldId="270"/>
            <ac:spMk id="16" creationId="{00000000-0000-0000-0000-000000000000}"/>
          </ac:spMkLst>
        </pc:spChg>
        <pc:spChg chg="mod">
          <ac:chgData name="James Clegg" userId="c6df1435-7a36-4b38-be4d-16e68e91152f" providerId="ADAL" clId="{498F6678-5925-4B3C-BC51-CEF7D6BEB7A6}" dt="2020-11-05T11:48:44.051" v="1" actId="207"/>
          <ac:spMkLst>
            <pc:docMk/>
            <pc:sldMk cId="3866213457" sldId="270"/>
            <ac:spMk id="17" creationId="{00000000-0000-0000-0000-000000000000}"/>
          </ac:spMkLst>
        </pc:spChg>
      </pc:sldChg>
      <pc:sldChg chg="delSp modSp">
        <pc:chgData name="James Clegg" userId="c6df1435-7a36-4b38-be4d-16e68e91152f" providerId="ADAL" clId="{498F6678-5925-4B3C-BC51-CEF7D6BEB7A6}" dt="2020-11-05T12:00:10.037" v="54" actId="1038"/>
        <pc:sldMkLst>
          <pc:docMk/>
          <pc:sldMk cId="4132522409" sldId="274"/>
        </pc:sldMkLst>
        <pc:spChg chg="mod">
          <ac:chgData name="James Clegg" userId="c6df1435-7a36-4b38-be4d-16e68e91152f" providerId="ADAL" clId="{498F6678-5925-4B3C-BC51-CEF7D6BEB7A6}" dt="2020-11-05T12:00:10.037" v="54" actId="1038"/>
          <ac:spMkLst>
            <pc:docMk/>
            <pc:sldMk cId="4132522409" sldId="274"/>
            <ac:spMk id="14" creationId="{A428E3B3-40BA-FC42-9AE8-E5E7F73491A9}"/>
          </ac:spMkLst>
        </pc:spChg>
        <pc:spChg chg="mod">
          <ac:chgData name="James Clegg" userId="c6df1435-7a36-4b38-be4d-16e68e91152f" providerId="ADAL" clId="{498F6678-5925-4B3C-BC51-CEF7D6BEB7A6}" dt="2020-11-05T12:00:10.037" v="54" actId="1038"/>
          <ac:spMkLst>
            <pc:docMk/>
            <pc:sldMk cId="4132522409" sldId="274"/>
            <ac:spMk id="27" creationId="{563B14C0-D1F5-2E4F-AC9B-98C47FB9DC12}"/>
          </ac:spMkLst>
        </pc:spChg>
        <pc:spChg chg="del">
          <ac:chgData name="James Clegg" userId="c6df1435-7a36-4b38-be4d-16e68e91152f" providerId="ADAL" clId="{498F6678-5925-4B3C-BC51-CEF7D6BEB7A6}" dt="2020-11-05T11:50:12.799" v="26" actId="478"/>
          <ac:spMkLst>
            <pc:docMk/>
            <pc:sldMk cId="4132522409" sldId="274"/>
            <ac:spMk id="30" creationId="{00000000-0000-0000-0000-000000000000}"/>
          </ac:spMkLst>
        </pc:spChg>
        <pc:picChg chg="mod">
          <ac:chgData name="James Clegg" userId="c6df1435-7a36-4b38-be4d-16e68e91152f" providerId="ADAL" clId="{498F6678-5925-4B3C-BC51-CEF7D6BEB7A6}" dt="2020-11-05T11:50:09.405" v="25" actId="1037"/>
          <ac:picMkLst>
            <pc:docMk/>
            <pc:sldMk cId="4132522409" sldId="274"/>
            <ac:picMk id="24" creationId="{F1B0B691-3B78-6546-AB35-0040F9D7948F}"/>
          </ac:picMkLst>
        </pc:picChg>
      </pc:sldChg>
      <pc:sldChg chg="addSp delSp delAnim modAnim">
        <pc:chgData name="James Clegg" userId="c6df1435-7a36-4b38-be4d-16e68e91152f" providerId="ADAL" clId="{498F6678-5925-4B3C-BC51-CEF7D6BEB7A6}" dt="2020-11-05T12:00:19.764" v="56"/>
        <pc:sldMkLst>
          <pc:docMk/>
          <pc:sldMk cId="1782545897" sldId="275"/>
        </pc:sldMkLst>
        <pc:spChg chg="del">
          <ac:chgData name="James Clegg" userId="c6df1435-7a36-4b38-be4d-16e68e91152f" providerId="ADAL" clId="{498F6678-5925-4B3C-BC51-CEF7D6BEB7A6}" dt="2020-11-05T12:00:19.493" v="55" actId="478"/>
          <ac:spMkLst>
            <pc:docMk/>
            <pc:sldMk cId="1782545897" sldId="275"/>
            <ac:spMk id="14" creationId="{A428E3B3-40BA-FC42-9AE8-E5E7F73491A9}"/>
          </ac:spMkLst>
        </pc:spChg>
        <pc:spChg chg="add">
          <ac:chgData name="James Clegg" userId="c6df1435-7a36-4b38-be4d-16e68e91152f" providerId="ADAL" clId="{498F6678-5925-4B3C-BC51-CEF7D6BEB7A6}" dt="2020-11-05T12:00:19.764" v="56"/>
          <ac:spMkLst>
            <pc:docMk/>
            <pc:sldMk cId="1782545897" sldId="275"/>
            <ac:spMk id="30" creationId="{E0A8EA34-4E70-4CA2-9A28-341BE45E8393}"/>
          </ac:spMkLst>
        </pc:spChg>
        <pc:picChg chg="del">
          <ac:chgData name="James Clegg" userId="c6df1435-7a36-4b38-be4d-16e68e91152f" providerId="ADAL" clId="{498F6678-5925-4B3C-BC51-CEF7D6BEB7A6}" dt="2020-11-05T12:00:19.493" v="55" actId="478"/>
          <ac:picMkLst>
            <pc:docMk/>
            <pc:sldMk cId="1782545897" sldId="275"/>
            <ac:picMk id="7" creationId="{F1B0B691-3B78-6546-AB35-0040F9D7948F}"/>
          </ac:picMkLst>
        </pc:picChg>
        <pc:picChg chg="add">
          <ac:chgData name="James Clegg" userId="c6df1435-7a36-4b38-be4d-16e68e91152f" providerId="ADAL" clId="{498F6678-5925-4B3C-BC51-CEF7D6BEB7A6}" dt="2020-11-05T12:00:19.764" v="56"/>
          <ac:picMkLst>
            <pc:docMk/>
            <pc:sldMk cId="1782545897" sldId="275"/>
            <ac:picMk id="26" creationId="{A42AA9A4-184C-4D6A-82D8-0F33775365E2}"/>
          </ac:picMkLst>
        </pc:picChg>
      </pc:sldChg>
      <pc:sldChg chg="addSp delSp modSp delAnim modAnim">
        <pc:chgData name="James Clegg" userId="c6df1435-7a36-4b38-be4d-16e68e91152f" providerId="ADAL" clId="{498F6678-5925-4B3C-BC51-CEF7D6BEB7A6}" dt="2020-11-05T12:00:28.486" v="73" actId="1038"/>
        <pc:sldMkLst>
          <pc:docMk/>
          <pc:sldMk cId="3108534557" sldId="277"/>
        </pc:sldMkLst>
        <pc:spChg chg="del">
          <ac:chgData name="James Clegg" userId="c6df1435-7a36-4b38-be4d-16e68e91152f" providerId="ADAL" clId="{498F6678-5925-4B3C-BC51-CEF7D6BEB7A6}" dt="2020-11-05T12:00:23.862" v="57" actId="478"/>
          <ac:spMkLst>
            <pc:docMk/>
            <pc:sldMk cId="3108534557" sldId="277"/>
            <ac:spMk id="14" creationId="{A428E3B3-40BA-FC42-9AE8-E5E7F73491A9}"/>
          </ac:spMkLst>
        </pc:spChg>
        <pc:spChg chg="add">
          <ac:chgData name="James Clegg" userId="c6df1435-7a36-4b38-be4d-16e68e91152f" providerId="ADAL" clId="{498F6678-5925-4B3C-BC51-CEF7D6BEB7A6}" dt="2020-11-05T12:00:24.138" v="58"/>
          <ac:spMkLst>
            <pc:docMk/>
            <pc:sldMk cId="3108534557" sldId="277"/>
            <ac:spMk id="25" creationId="{DEC8DE35-C472-408B-BA42-CE89C7F4EF69}"/>
          </ac:spMkLst>
        </pc:spChg>
        <pc:spChg chg="mod">
          <ac:chgData name="James Clegg" userId="c6df1435-7a36-4b38-be4d-16e68e91152f" providerId="ADAL" clId="{498F6678-5925-4B3C-BC51-CEF7D6BEB7A6}" dt="2020-11-05T12:00:28.486" v="73" actId="1038"/>
          <ac:spMkLst>
            <pc:docMk/>
            <pc:sldMk cId="3108534557" sldId="277"/>
            <ac:spMk id="29" creationId="{563B14C0-D1F5-2E4F-AC9B-98C47FB9DC12}"/>
          </ac:spMkLst>
        </pc:spChg>
        <pc:picChg chg="del">
          <ac:chgData name="James Clegg" userId="c6df1435-7a36-4b38-be4d-16e68e91152f" providerId="ADAL" clId="{498F6678-5925-4B3C-BC51-CEF7D6BEB7A6}" dt="2020-11-05T12:00:23.862" v="57" actId="478"/>
          <ac:picMkLst>
            <pc:docMk/>
            <pc:sldMk cId="3108534557" sldId="277"/>
            <ac:picMk id="7" creationId="{F1B0B691-3B78-6546-AB35-0040F9D7948F}"/>
          </ac:picMkLst>
        </pc:picChg>
        <pc:picChg chg="add">
          <ac:chgData name="James Clegg" userId="c6df1435-7a36-4b38-be4d-16e68e91152f" providerId="ADAL" clId="{498F6678-5925-4B3C-BC51-CEF7D6BEB7A6}" dt="2020-11-05T12:00:24.138" v="58"/>
          <ac:picMkLst>
            <pc:docMk/>
            <pc:sldMk cId="3108534557" sldId="277"/>
            <ac:picMk id="24" creationId="{B835A419-0AF4-4EA6-9531-31E6A46BD563}"/>
          </ac:picMkLst>
        </pc:picChg>
        <pc:picChg chg="mod">
          <ac:chgData name="James Clegg" userId="c6df1435-7a36-4b38-be4d-16e68e91152f" providerId="ADAL" clId="{498F6678-5925-4B3C-BC51-CEF7D6BEB7A6}" dt="2020-11-05T11:50:28.973" v="27" actId="1076"/>
          <ac:picMkLst>
            <pc:docMk/>
            <pc:sldMk cId="3108534557" sldId="277"/>
            <ac:picMk id="38" creationId="{F1B0B691-3B78-6546-AB35-0040F9D7948F}"/>
          </ac:picMkLst>
        </pc:picChg>
      </pc:sldChg>
      <pc:sldChg chg="delSp modSp">
        <pc:chgData name="James Clegg" userId="c6df1435-7a36-4b38-be4d-16e68e91152f" providerId="ADAL" clId="{498F6678-5925-4B3C-BC51-CEF7D6BEB7A6}" dt="2020-11-05T11:49:38.808" v="21" actId="478"/>
        <pc:sldMkLst>
          <pc:docMk/>
          <pc:sldMk cId="1101907457" sldId="278"/>
        </pc:sldMkLst>
        <pc:spChg chg="mod">
          <ac:chgData name="James Clegg" userId="c6df1435-7a36-4b38-be4d-16e68e91152f" providerId="ADAL" clId="{498F6678-5925-4B3C-BC51-CEF7D6BEB7A6}" dt="2020-11-05T11:49:31.743" v="14" actId="1076"/>
          <ac:spMkLst>
            <pc:docMk/>
            <pc:sldMk cId="1101907457" sldId="278"/>
            <ac:spMk id="2" creationId="{331566CC-B6D8-4D15-A475-2C0D331C1649}"/>
          </ac:spMkLst>
        </pc:spChg>
        <pc:spChg chg="del">
          <ac:chgData name="James Clegg" userId="c6df1435-7a36-4b38-be4d-16e68e91152f" providerId="ADAL" clId="{498F6678-5925-4B3C-BC51-CEF7D6BEB7A6}" dt="2020-11-05T11:49:38.808" v="21" actId="478"/>
          <ac:spMkLst>
            <pc:docMk/>
            <pc:sldMk cId="1101907457" sldId="278"/>
            <ac:spMk id="3" creationId="{4022A9CF-EF98-480C-987A-D6ED215B9902}"/>
          </ac:spMkLst>
        </pc:spChg>
        <pc:spChg chg="mod">
          <ac:chgData name="James Clegg" userId="c6df1435-7a36-4b38-be4d-16e68e91152f" providerId="ADAL" clId="{498F6678-5925-4B3C-BC51-CEF7D6BEB7A6}" dt="2020-11-05T11:48:54.040" v="3" actId="207"/>
          <ac:spMkLst>
            <pc:docMk/>
            <pc:sldMk cId="1101907457" sldId="278"/>
            <ac:spMk id="15" creationId="{00000000-0000-0000-0000-000000000000}"/>
          </ac:spMkLst>
        </pc:spChg>
        <pc:spChg chg="mod">
          <ac:chgData name="James Clegg" userId="c6df1435-7a36-4b38-be4d-16e68e91152f" providerId="ADAL" clId="{498F6678-5925-4B3C-BC51-CEF7D6BEB7A6}" dt="2020-11-05T11:49:11.170" v="8" actId="208"/>
          <ac:spMkLst>
            <pc:docMk/>
            <pc:sldMk cId="1101907457" sldId="278"/>
            <ac:spMk id="16" creationId="{00000000-0000-0000-0000-000000000000}"/>
          </ac:spMkLst>
        </pc:spChg>
        <pc:spChg chg="mod">
          <ac:chgData name="James Clegg" userId="c6df1435-7a36-4b38-be4d-16e68e91152f" providerId="ADAL" clId="{498F6678-5925-4B3C-BC51-CEF7D6BEB7A6}" dt="2020-11-05T11:48:54.040" v="3" actId="207"/>
          <ac:spMkLst>
            <pc:docMk/>
            <pc:sldMk cId="1101907457" sldId="278"/>
            <ac:spMk id="17" creationId="{00000000-0000-0000-0000-000000000000}"/>
          </ac:spMkLst>
        </pc:spChg>
        <pc:spChg chg="mod">
          <ac:chgData name="James Clegg" userId="c6df1435-7a36-4b38-be4d-16e68e91152f" providerId="ADAL" clId="{498F6678-5925-4B3C-BC51-CEF7D6BEB7A6}" dt="2020-11-05T11:49:21.203" v="11" actId="207"/>
          <ac:spMkLst>
            <pc:docMk/>
            <pc:sldMk cId="1101907457" sldId="278"/>
            <ac:spMk id="18" creationId="{00000000-0000-0000-0000-000000000000}"/>
          </ac:spMkLst>
        </pc:spChg>
        <pc:spChg chg="mod">
          <ac:chgData name="James Clegg" userId="c6df1435-7a36-4b38-be4d-16e68e91152f" providerId="ADAL" clId="{498F6678-5925-4B3C-BC51-CEF7D6BEB7A6}" dt="2020-11-05T11:49:34.613" v="19" actId="1036"/>
          <ac:spMkLst>
            <pc:docMk/>
            <pc:sldMk cId="1101907457" sldId="278"/>
            <ac:spMk id="19" creationId="{00000000-0000-0000-0000-000000000000}"/>
          </ac:spMkLst>
        </pc:spChg>
        <pc:spChg chg="mod">
          <ac:chgData name="James Clegg" userId="c6df1435-7a36-4b38-be4d-16e68e91152f" providerId="ADAL" clId="{498F6678-5925-4B3C-BC51-CEF7D6BEB7A6}" dt="2020-11-05T11:49:37.036" v="20" actId="1076"/>
          <ac:spMkLst>
            <pc:docMk/>
            <pc:sldMk cId="1101907457" sldId="278"/>
            <ac:spMk id="20" creationId="{00000000-0000-0000-0000-000000000000}"/>
          </ac:spMkLst>
        </pc:spChg>
        <pc:spChg chg="mod">
          <ac:chgData name="James Clegg" userId="c6df1435-7a36-4b38-be4d-16e68e91152f" providerId="ADAL" clId="{498F6678-5925-4B3C-BC51-CEF7D6BEB7A6}" dt="2020-11-05T11:49:25.317" v="12" actId="1076"/>
          <ac:spMkLst>
            <pc:docMk/>
            <pc:sldMk cId="1101907457" sldId="278"/>
            <ac:spMk id="21" creationId="{00000000-0000-0000-0000-000000000000}"/>
          </ac:spMkLst>
        </pc:spChg>
      </pc:sldChg>
    </pc:docChg>
  </pc:docChgLst>
  <pc:docChgLst>
    <pc:chgData name="James Clegg" userId="c6df1435-7a36-4b38-be4d-16e68e91152f" providerId="ADAL" clId="{EAFA3050-4C72-460C-AB2E-CE6638C6EB2E}"/>
    <pc:docChg chg="custSel modSld">
      <pc:chgData name="James Clegg" userId="c6df1435-7a36-4b38-be4d-16e68e91152f" providerId="ADAL" clId="{EAFA3050-4C72-460C-AB2E-CE6638C6EB2E}" dt="2020-11-06T13:51:00.550" v="13"/>
      <pc:docMkLst>
        <pc:docMk/>
      </pc:docMkLst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1664086204" sldId="258"/>
        </pc:sldMkLst>
        <pc:picChg chg="del">
          <ac:chgData name="James Clegg" userId="c6df1435-7a36-4b38-be4d-16e68e91152f" providerId="ADAL" clId="{EAFA3050-4C72-460C-AB2E-CE6638C6EB2E}" dt="2020-11-06T13:50:26.660" v="2" actId="478"/>
          <ac:picMkLst>
            <pc:docMk/>
            <pc:sldMk cId="1664086204" sldId="258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3274709591" sldId="259"/>
        </pc:sldMkLst>
        <pc:picChg chg="del">
          <ac:chgData name="James Clegg" userId="c6df1435-7a36-4b38-be4d-16e68e91152f" providerId="ADAL" clId="{EAFA3050-4C72-460C-AB2E-CE6638C6EB2E}" dt="2020-11-06T13:50:29.222" v="3" actId="478"/>
          <ac:picMkLst>
            <pc:docMk/>
            <pc:sldMk cId="3274709591" sldId="259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2991470433" sldId="262"/>
        </pc:sldMkLst>
        <pc:picChg chg="del">
          <ac:chgData name="James Clegg" userId="c6df1435-7a36-4b38-be4d-16e68e91152f" providerId="ADAL" clId="{EAFA3050-4C72-460C-AB2E-CE6638C6EB2E}" dt="2020-11-06T13:50:43.659" v="8" actId="478"/>
          <ac:picMkLst>
            <pc:docMk/>
            <pc:sldMk cId="2991470433" sldId="262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418560713" sldId="263"/>
        </pc:sldMkLst>
        <pc:picChg chg="del">
          <ac:chgData name="James Clegg" userId="c6df1435-7a36-4b38-be4d-16e68e91152f" providerId="ADAL" clId="{EAFA3050-4C72-460C-AB2E-CE6638C6EB2E}" dt="2020-11-06T13:50:31.958" v="4" actId="478"/>
          <ac:picMkLst>
            <pc:docMk/>
            <pc:sldMk cId="418560713" sldId="263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4136098655" sldId="264"/>
        </pc:sldMkLst>
        <pc:picChg chg="del">
          <ac:chgData name="James Clegg" userId="c6df1435-7a36-4b38-be4d-16e68e91152f" providerId="ADAL" clId="{EAFA3050-4C72-460C-AB2E-CE6638C6EB2E}" dt="2020-11-06T13:50:34.584" v="5" actId="478"/>
          <ac:picMkLst>
            <pc:docMk/>
            <pc:sldMk cId="4136098655" sldId="26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1236549066" sldId="265"/>
        </pc:sldMkLst>
        <pc:picChg chg="del">
          <ac:chgData name="James Clegg" userId="c6df1435-7a36-4b38-be4d-16e68e91152f" providerId="ADAL" clId="{EAFA3050-4C72-460C-AB2E-CE6638C6EB2E}" dt="2020-11-06T13:50:37.847" v="6" actId="478"/>
          <ac:picMkLst>
            <pc:docMk/>
            <pc:sldMk cId="1236549066" sldId="26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3606111" sldId="267"/>
        </pc:sldMkLst>
        <pc:picChg chg="del">
          <ac:chgData name="James Clegg" userId="c6df1435-7a36-4b38-be4d-16e68e91152f" providerId="ADAL" clId="{EAFA3050-4C72-460C-AB2E-CE6638C6EB2E}" dt="2020-11-06T13:50:40.911" v="7" actId="478"/>
          <ac:picMkLst>
            <pc:docMk/>
            <pc:sldMk cId="3606111" sldId="267"/>
            <ac:picMk id="4" creationId="{00000000-0000-0000-0000-000000000000}"/>
          </ac:picMkLst>
        </pc:picChg>
      </pc:sldChg>
      <pc:sldChg chg="modTransition">
        <pc:chgData name="James Clegg" userId="c6df1435-7a36-4b38-be4d-16e68e91152f" providerId="ADAL" clId="{EAFA3050-4C72-460C-AB2E-CE6638C6EB2E}" dt="2020-11-06T13:51:00.550" v="13"/>
        <pc:sldMkLst>
          <pc:docMk/>
          <pc:sldMk cId="3984885689" sldId="268"/>
        </pc:sldMkLst>
      </pc:sldChg>
      <pc:sldChg chg="modTransition">
        <pc:chgData name="James Clegg" userId="c6df1435-7a36-4b38-be4d-16e68e91152f" providerId="ADAL" clId="{EAFA3050-4C72-460C-AB2E-CE6638C6EB2E}" dt="2020-11-06T13:51:00.550" v="13"/>
        <pc:sldMkLst>
          <pc:docMk/>
          <pc:sldMk cId="154603984" sldId="269"/>
        </pc:sldMkLst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3866213457" sldId="270"/>
        </pc:sldMkLst>
        <pc:picChg chg="del">
          <ac:chgData name="James Clegg" userId="c6df1435-7a36-4b38-be4d-16e68e91152f" providerId="ADAL" clId="{EAFA3050-4C72-460C-AB2E-CE6638C6EB2E}" dt="2020-11-06T13:50:21.567" v="0" actId="478"/>
          <ac:picMkLst>
            <pc:docMk/>
            <pc:sldMk cId="3866213457" sldId="270"/>
            <ac:picMk id="11" creationId="{00000000-0000-0000-0000-000000000000}"/>
          </ac:picMkLst>
        </pc:picChg>
      </pc:sldChg>
      <pc:sldChg chg="modTransition">
        <pc:chgData name="James Clegg" userId="c6df1435-7a36-4b38-be4d-16e68e91152f" providerId="ADAL" clId="{EAFA3050-4C72-460C-AB2E-CE6638C6EB2E}" dt="2020-11-06T13:51:00.550" v="13"/>
        <pc:sldMkLst>
          <pc:docMk/>
          <pc:sldMk cId="4127256771" sldId="271"/>
        </pc:sldMkLst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4132522409" sldId="274"/>
        </pc:sldMkLst>
        <pc:picChg chg="del">
          <ac:chgData name="James Clegg" userId="c6df1435-7a36-4b38-be4d-16e68e91152f" providerId="ADAL" clId="{EAFA3050-4C72-460C-AB2E-CE6638C6EB2E}" dt="2020-11-06T13:50:46.113" v="9" actId="478"/>
          <ac:picMkLst>
            <pc:docMk/>
            <pc:sldMk cId="4132522409" sldId="274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1782545897" sldId="275"/>
        </pc:sldMkLst>
        <pc:picChg chg="del">
          <ac:chgData name="James Clegg" userId="c6df1435-7a36-4b38-be4d-16e68e91152f" providerId="ADAL" clId="{EAFA3050-4C72-460C-AB2E-CE6638C6EB2E}" dt="2020-11-06T13:50:49.324" v="10" actId="478"/>
          <ac:picMkLst>
            <pc:docMk/>
            <pc:sldMk cId="1782545897" sldId="275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2404938015" sldId="276"/>
        </pc:sldMkLst>
        <pc:picChg chg="del">
          <ac:chgData name="James Clegg" userId="c6df1435-7a36-4b38-be4d-16e68e91152f" providerId="ADAL" clId="{EAFA3050-4C72-460C-AB2E-CE6638C6EB2E}" dt="2020-11-06T13:50:54.896" v="12" actId="478"/>
          <ac:picMkLst>
            <pc:docMk/>
            <pc:sldMk cId="2404938015" sldId="27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3108534557" sldId="277"/>
        </pc:sldMkLst>
        <pc:picChg chg="del">
          <ac:chgData name="James Clegg" userId="c6df1435-7a36-4b38-be4d-16e68e91152f" providerId="ADAL" clId="{EAFA3050-4C72-460C-AB2E-CE6638C6EB2E}" dt="2020-11-06T13:50:52.425" v="11" actId="478"/>
          <ac:picMkLst>
            <pc:docMk/>
            <pc:sldMk cId="3108534557" sldId="27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AFA3050-4C72-460C-AB2E-CE6638C6EB2E}" dt="2020-11-06T13:51:00.550" v="13"/>
        <pc:sldMkLst>
          <pc:docMk/>
          <pc:sldMk cId="1101907457" sldId="278"/>
        </pc:sldMkLst>
        <pc:picChg chg="del">
          <ac:chgData name="James Clegg" userId="c6df1435-7a36-4b38-be4d-16e68e91152f" providerId="ADAL" clId="{EAFA3050-4C72-460C-AB2E-CE6638C6EB2E}" dt="2020-11-06T13:50:24.113" v="1" actId="478"/>
          <ac:picMkLst>
            <pc:docMk/>
            <pc:sldMk cId="1101907457" sldId="278"/>
            <ac:picMk id="1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6F83-EAF5-0A48-9C41-B75AD6978251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BDE1A-7BAF-3347-9EF9-B771E3D0C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6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BDE1A-7BAF-3347-9EF9-B771E3D0C0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95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BDE1A-7BAF-3347-9EF9-B771E3D0C0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695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BDE1A-7BAF-3347-9EF9-B771E3D0C0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6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BDE1A-7BAF-3347-9EF9-B771E3D0C02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50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BDE1A-7BAF-3347-9EF9-B771E3D0C0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35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BDE1A-7BAF-3347-9EF9-B771E3D0C0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60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BDE1A-7BAF-3347-9EF9-B771E3D0C02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34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BDE1A-7BAF-3347-9EF9-B771E3D0C02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75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2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7785-7438-492F-B7FA-E66DA7B653E8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06EE-2F9D-4145-9CBE-CB7CE80E6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20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20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34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35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89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7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22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94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0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42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6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0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7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9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53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5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1_SPG_B4_PP_012.jpg">
            <a:extLst>
              <a:ext uri="{FF2B5EF4-FFF2-40B4-BE49-F238E27FC236}">
                <a16:creationId xmlns:a16="http://schemas.microsoft.com/office/drawing/2014/main" id="{A96794DB-DDFA-FB45-B8ED-05501609EF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1_SPG_B4_PP_012.jpg">
            <a:extLst>
              <a:ext uri="{FF2B5EF4-FFF2-40B4-BE49-F238E27FC236}">
                <a16:creationId xmlns:a16="http://schemas.microsoft.com/office/drawing/2014/main" id="{56302DCD-990B-7D47-BDD3-52DF552ACB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/>
          <a:stretch/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pic>
        <p:nvPicPr>
          <p:cNvPr id="10" name="Picture 9" descr="Y1_SPG_B4_PP_012.jpg">
            <a:extLst>
              <a:ext uri="{FF2B5EF4-FFF2-40B4-BE49-F238E27FC236}">
                <a16:creationId xmlns:a16="http://schemas.microsoft.com/office/drawing/2014/main" id="{163B5998-9409-B548-AA5D-C7CC102C6B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 b="5473"/>
          <a:stretch/>
        </p:blipFill>
        <p:spPr>
          <a:xfrm>
            <a:off x="0" y="4468619"/>
            <a:ext cx="9144000" cy="10177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215809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1_SPG_B4_PP_012.jpg">
            <a:extLst>
              <a:ext uri="{FF2B5EF4-FFF2-40B4-BE49-F238E27FC236}">
                <a16:creationId xmlns:a16="http://schemas.microsoft.com/office/drawing/2014/main" id="{A96794DB-DDFA-FB45-B8ED-05501609EF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1_SPG_B4_PP_012.jpg">
            <a:extLst>
              <a:ext uri="{FF2B5EF4-FFF2-40B4-BE49-F238E27FC236}">
                <a16:creationId xmlns:a16="http://schemas.microsoft.com/office/drawing/2014/main" id="{56302DCD-990B-7D47-BDD3-52DF552ACB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/>
          <a:stretch/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  <p:pic>
        <p:nvPicPr>
          <p:cNvPr id="10" name="Picture 9" descr="Y1_SPG_B4_PP_012.jpg">
            <a:extLst>
              <a:ext uri="{FF2B5EF4-FFF2-40B4-BE49-F238E27FC236}">
                <a16:creationId xmlns:a16="http://schemas.microsoft.com/office/drawing/2014/main" id="{163B5998-9409-B548-AA5D-C7CC102C6B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82" b="5473"/>
          <a:stretch/>
        </p:blipFill>
        <p:spPr>
          <a:xfrm>
            <a:off x="0" y="4468619"/>
            <a:ext cx="9144000" cy="101778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215809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rgbClr val="F7D7BF"/>
          </a:solidFill>
          <a:ln>
            <a:solidFill>
              <a:srgbClr val="F7D7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44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10" Type="http://schemas.openxmlformats.org/officeDocument/2006/relationships/image" Target="../media/image26.png"/><Relationship Id="rId4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5.png"/><Relationship Id="rId5" Type="http://schemas.openxmlformats.org/officeDocument/2006/relationships/image" Target="../media/image21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17.png"/><Relationship Id="rId4" Type="http://schemas.openxmlformats.org/officeDocument/2006/relationships/image" Target="../media/image21.png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132461-CB8D-461A-AC66-EA40935ED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85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picture containing mug, cup, glass&#10;&#10;Description automatically generated">
            <a:extLst>
              <a:ext uri="{FF2B5EF4-FFF2-40B4-BE49-F238E27FC236}">
                <a16:creationId xmlns:a16="http://schemas.microsoft.com/office/drawing/2014/main" id="{B748E532-7DD1-9C43-943B-C60ED7C02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5030" y="3662119"/>
            <a:ext cx="1788267" cy="21620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99290B-AF80-CD43-8745-F3FABC4DA03C}"/>
              </a:ext>
            </a:extLst>
          </p:cNvPr>
          <p:cNvSpPr txBox="1"/>
          <p:nvPr/>
        </p:nvSpPr>
        <p:spPr>
          <a:xfrm>
            <a:off x="634404" y="359191"/>
            <a:ext cx="7363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Which of these shapes are cylinders?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F608C-26FA-D746-B1C0-9C5D6BBEFC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0836" y="2814944"/>
            <a:ext cx="863460" cy="8634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634FF6-57F4-B24A-B508-F4D2602EAAC3}"/>
              </a:ext>
            </a:extLst>
          </p:cNvPr>
          <p:cNvSpPr txBox="1"/>
          <p:nvPr/>
        </p:nvSpPr>
        <p:spPr>
          <a:xfrm>
            <a:off x="6109277" y="3678404"/>
            <a:ext cx="205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FDC1ED9-501B-C248-9004-050D0B45D7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0826" y="1073509"/>
            <a:ext cx="2222500" cy="222250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8821C1E-7908-FF41-819D-90C0F48BCF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4328" y="3629509"/>
            <a:ext cx="2222500" cy="22225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ED91252-0F72-7444-9422-0E787916334A}"/>
              </a:ext>
            </a:extLst>
          </p:cNvPr>
          <p:cNvSpPr/>
          <p:nvPr/>
        </p:nvSpPr>
        <p:spPr>
          <a:xfrm>
            <a:off x="767602" y="943966"/>
            <a:ext cx="2556000" cy="255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B527B2-9FFA-BC4C-BE25-ADCC97D14E9C}"/>
              </a:ext>
            </a:extLst>
          </p:cNvPr>
          <p:cNvSpPr/>
          <p:nvPr/>
        </p:nvSpPr>
        <p:spPr>
          <a:xfrm>
            <a:off x="763489" y="3508313"/>
            <a:ext cx="2556000" cy="255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21EF0A-16CF-DF43-9782-0618CE00509C}"/>
              </a:ext>
            </a:extLst>
          </p:cNvPr>
          <p:cNvSpPr/>
          <p:nvPr/>
        </p:nvSpPr>
        <p:spPr>
          <a:xfrm>
            <a:off x="3335551" y="943966"/>
            <a:ext cx="2556000" cy="255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DCB073-081C-BF49-B7DB-A967B8CF549B}"/>
              </a:ext>
            </a:extLst>
          </p:cNvPr>
          <p:cNvSpPr/>
          <p:nvPr/>
        </p:nvSpPr>
        <p:spPr>
          <a:xfrm>
            <a:off x="3331438" y="3500134"/>
            <a:ext cx="2556000" cy="255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-shape 16">
            <a:extLst>
              <a:ext uri="{FF2B5EF4-FFF2-40B4-BE49-F238E27FC236}">
                <a16:creationId xmlns:a16="http://schemas.microsoft.com/office/drawing/2014/main" id="{5674EA88-B04A-1B49-833B-6869FC1F6E25}"/>
              </a:ext>
            </a:extLst>
          </p:cNvPr>
          <p:cNvSpPr/>
          <p:nvPr/>
        </p:nvSpPr>
        <p:spPr>
          <a:xfrm rot="18884358">
            <a:off x="3902504" y="4732491"/>
            <a:ext cx="1553317" cy="707886"/>
          </a:xfrm>
          <a:prstGeom prst="corner">
            <a:avLst>
              <a:gd name="adj1" fmla="val 41260"/>
              <a:gd name="adj2" fmla="val 40107"/>
            </a:avLst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F58C304A-2BD4-874B-B744-1B3864AC32B7}"/>
              </a:ext>
            </a:extLst>
          </p:cNvPr>
          <p:cNvSpPr/>
          <p:nvPr/>
        </p:nvSpPr>
        <p:spPr>
          <a:xfrm rot="18884358">
            <a:off x="1306903" y="4418477"/>
            <a:ext cx="1479316" cy="1484481"/>
          </a:xfrm>
          <a:prstGeom prst="plus">
            <a:avLst>
              <a:gd name="adj" fmla="val 4274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07601E58-F0AE-7342-A2CD-FB52FB418EB8}"/>
              </a:ext>
            </a:extLst>
          </p:cNvPr>
          <p:cNvSpPr/>
          <p:nvPr/>
        </p:nvSpPr>
        <p:spPr>
          <a:xfrm rot="18884358">
            <a:off x="1391435" y="2040837"/>
            <a:ext cx="1479316" cy="1484481"/>
          </a:xfrm>
          <a:prstGeom prst="plus">
            <a:avLst>
              <a:gd name="adj" fmla="val 4274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 descr="A picture containing mug, cup, glass&#10;&#10;Description automatically generated">
            <a:extLst>
              <a:ext uri="{FF2B5EF4-FFF2-40B4-BE49-F238E27FC236}">
                <a16:creationId xmlns:a16="http://schemas.microsoft.com/office/drawing/2014/main" id="{3D832122-4D73-ED4B-AB7D-20C0B70E588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4161222" y="1156973"/>
            <a:ext cx="1055642" cy="2162085"/>
          </a:xfrm>
          <a:prstGeom prst="rect">
            <a:avLst/>
          </a:prstGeom>
        </p:spPr>
      </p:pic>
      <p:sp>
        <p:nvSpPr>
          <p:cNvPr id="16" name="L-shape 15">
            <a:extLst>
              <a:ext uri="{FF2B5EF4-FFF2-40B4-BE49-F238E27FC236}">
                <a16:creationId xmlns:a16="http://schemas.microsoft.com/office/drawing/2014/main" id="{4E0D86A1-D1DB-A443-AB0C-7CB45FC98BC6}"/>
              </a:ext>
            </a:extLst>
          </p:cNvPr>
          <p:cNvSpPr/>
          <p:nvPr/>
        </p:nvSpPr>
        <p:spPr>
          <a:xfrm rot="18884358">
            <a:off x="4050326" y="2219052"/>
            <a:ext cx="1553317" cy="707886"/>
          </a:xfrm>
          <a:prstGeom prst="corner">
            <a:avLst>
              <a:gd name="adj1" fmla="val 41260"/>
              <a:gd name="adj2" fmla="val 40107"/>
            </a:avLst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54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4096887-E3A3-3E4A-85F1-ACC981D4928C}"/>
              </a:ext>
            </a:extLst>
          </p:cNvPr>
          <p:cNvSpPr txBox="1"/>
          <p:nvPr/>
        </p:nvSpPr>
        <p:spPr>
          <a:xfrm>
            <a:off x="668019" y="351238"/>
            <a:ext cx="736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What shapes can you see?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4AEA88-CED3-8544-890A-99845E226258}"/>
              </a:ext>
            </a:extLst>
          </p:cNvPr>
          <p:cNvSpPr txBox="1"/>
          <p:nvPr/>
        </p:nvSpPr>
        <p:spPr>
          <a:xfrm>
            <a:off x="458128" y="3304282"/>
            <a:ext cx="273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Pyramid</a:t>
            </a:r>
          </a:p>
        </p:txBody>
      </p:sp>
      <p:pic>
        <p:nvPicPr>
          <p:cNvPr id="5" name="Picture 4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EEEFC3C-78EF-C242-BEDB-154B63D3F60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686864">
            <a:off x="3477718" y="1042882"/>
            <a:ext cx="2312377" cy="2312377"/>
          </a:xfrm>
          <a:prstGeom prst="rect">
            <a:avLst/>
          </a:prstGeom>
        </p:spPr>
      </p:pic>
      <p:pic>
        <p:nvPicPr>
          <p:cNvPr id="7" name="Picture 6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F1B0B691-3B78-6546-AB35-0040F9D7948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5119" y="4130149"/>
            <a:ext cx="3318315" cy="16002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4C07191-0375-3149-BB52-454E73E24D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5160" y="1642520"/>
            <a:ext cx="1466994" cy="1466994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62C3C095-A75B-FA46-8340-27F87D2961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214" y="1079616"/>
            <a:ext cx="2444365" cy="244436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428E3B3-40BA-FC42-9AE8-E5E7F73491A9}"/>
              </a:ext>
            </a:extLst>
          </p:cNvPr>
          <p:cNvSpPr txBox="1"/>
          <p:nvPr/>
        </p:nvSpPr>
        <p:spPr>
          <a:xfrm>
            <a:off x="1629933" y="5502108"/>
            <a:ext cx="273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Cuboid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F05619-E5C3-B046-B018-9BD7BBA99DF0}"/>
              </a:ext>
            </a:extLst>
          </p:cNvPr>
          <p:cNvSpPr txBox="1"/>
          <p:nvPr/>
        </p:nvSpPr>
        <p:spPr>
          <a:xfrm>
            <a:off x="5884142" y="2939206"/>
            <a:ext cx="273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Sphere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DEBFC0-1C57-EB46-A446-C90CB291AB34}"/>
              </a:ext>
            </a:extLst>
          </p:cNvPr>
          <p:cNvSpPr txBox="1"/>
          <p:nvPr/>
        </p:nvSpPr>
        <p:spPr>
          <a:xfrm>
            <a:off x="3390850" y="3026560"/>
            <a:ext cx="273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Cone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54EA7D-68EA-8843-AE58-E5EA0F2206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9198" y="855290"/>
            <a:ext cx="917419" cy="9174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65018F3-65F5-0842-B1F2-F23B649B4BCB}"/>
              </a:ext>
            </a:extLst>
          </p:cNvPr>
          <p:cNvSpPr txBox="1"/>
          <p:nvPr/>
        </p:nvSpPr>
        <p:spPr>
          <a:xfrm>
            <a:off x="5269625" y="1071636"/>
            <a:ext cx="199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464A8E0F-9A28-C249-9B78-5F84DBF88A95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84142" y="3517170"/>
            <a:ext cx="1678527" cy="167852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5717655" y="5236610"/>
            <a:ext cx="273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Cube</a:t>
            </a:r>
          </a:p>
        </p:txBody>
      </p:sp>
      <p:pic>
        <p:nvPicPr>
          <p:cNvPr id="22" name="Picture 21" descr="A picture containing mug, cup, glass&#10;&#10;Description automatically generated">
            <a:extLst>
              <a:ext uri="{FF2B5EF4-FFF2-40B4-BE49-F238E27FC236}">
                <a16:creationId xmlns:a16="http://schemas.microsoft.com/office/drawing/2014/main" id="{85E72C53-B6D7-7C43-8FE2-1725DD1295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52818" y="3560093"/>
            <a:ext cx="1546106" cy="186930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3560555" y="5363435"/>
            <a:ext cx="273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Cylinder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20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FF4AEA88-CED3-8544-890A-99845E226258}"/>
              </a:ext>
            </a:extLst>
          </p:cNvPr>
          <p:cNvSpPr txBox="1"/>
          <p:nvPr/>
        </p:nvSpPr>
        <p:spPr>
          <a:xfrm>
            <a:off x="369235" y="2439251"/>
            <a:ext cx="213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Pyramid</a:t>
            </a:r>
          </a:p>
        </p:txBody>
      </p:sp>
      <p:pic>
        <p:nvPicPr>
          <p:cNvPr id="5" name="Picture 4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EEEFC3C-78EF-C242-BEDB-154B63D3F60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28408" y="1047809"/>
            <a:ext cx="1408669" cy="1408669"/>
          </a:xfrm>
          <a:prstGeom prst="rect">
            <a:avLst/>
          </a:prstGeom>
        </p:spPr>
      </p:pic>
      <p:pic>
        <p:nvPicPr>
          <p:cNvPr id="7" name="Picture 6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F1B0B691-3B78-6546-AB35-0040F9D7948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46999">
            <a:off x="1909626" y="1271114"/>
            <a:ext cx="2209614" cy="1065548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4C07191-0375-3149-BB52-454E73E24D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7510" y="1300486"/>
            <a:ext cx="1033656" cy="1033656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62C3C095-A75B-FA46-8340-27F87D2961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471" y="1112437"/>
            <a:ext cx="1351467" cy="135146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428E3B3-40BA-FC42-9AE8-E5E7F73491A9}"/>
              </a:ext>
            </a:extLst>
          </p:cNvPr>
          <p:cNvSpPr txBox="1"/>
          <p:nvPr/>
        </p:nvSpPr>
        <p:spPr>
          <a:xfrm>
            <a:off x="2258991" y="2439251"/>
            <a:ext cx="1635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Cuboid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F05619-E5C3-B046-B018-9BD7BBA99DF0}"/>
              </a:ext>
            </a:extLst>
          </p:cNvPr>
          <p:cNvSpPr txBox="1"/>
          <p:nvPr/>
        </p:nvSpPr>
        <p:spPr>
          <a:xfrm>
            <a:off x="6616106" y="2439251"/>
            <a:ext cx="1875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Sphere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DEBFC0-1C57-EB46-A446-C90CB291AB34}"/>
              </a:ext>
            </a:extLst>
          </p:cNvPr>
          <p:cNvSpPr txBox="1"/>
          <p:nvPr/>
        </p:nvSpPr>
        <p:spPr>
          <a:xfrm>
            <a:off x="5088769" y="2439251"/>
            <a:ext cx="165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Cone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54EA7D-68EA-8843-AE58-E5EA0F2206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9198" y="385028"/>
            <a:ext cx="917419" cy="9174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65018F3-65F5-0842-B1F2-F23B649B4BCB}"/>
              </a:ext>
            </a:extLst>
          </p:cNvPr>
          <p:cNvSpPr txBox="1"/>
          <p:nvPr/>
        </p:nvSpPr>
        <p:spPr>
          <a:xfrm>
            <a:off x="5269625" y="470744"/>
            <a:ext cx="199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464A8E0F-9A28-C249-9B78-5F84DBF88A95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31600" y="1287060"/>
            <a:ext cx="1033656" cy="103365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3765513" y="2439251"/>
            <a:ext cx="148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Cube</a:t>
            </a:r>
          </a:p>
        </p:txBody>
      </p:sp>
      <p:pic>
        <p:nvPicPr>
          <p:cNvPr id="21" name="Picture 20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1796" y="4356622"/>
            <a:ext cx="1241638" cy="175431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4096887-E3A3-3E4A-85F1-ACC981D4928C}"/>
              </a:ext>
            </a:extLst>
          </p:cNvPr>
          <p:cNvSpPr txBox="1"/>
          <p:nvPr/>
        </p:nvSpPr>
        <p:spPr>
          <a:xfrm>
            <a:off x="635471" y="3598349"/>
            <a:ext cx="7557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shapes did Whitney use?</a:t>
            </a:r>
          </a:p>
        </p:txBody>
      </p:sp>
      <p:pic>
        <p:nvPicPr>
          <p:cNvPr id="23" name="Picture 22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F1B0B691-3B78-6546-AB35-0040F9D7948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68617" y="5041920"/>
            <a:ext cx="2209614" cy="1065548"/>
          </a:xfrm>
          <a:prstGeom prst="rect">
            <a:avLst/>
          </a:prstGeom>
        </p:spPr>
      </p:pic>
      <p:pic>
        <p:nvPicPr>
          <p:cNvPr id="24" name="Picture 23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F1B0B691-3B78-6546-AB35-0040F9D7948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68148" y="4661546"/>
            <a:ext cx="2209614" cy="1065548"/>
          </a:xfrm>
          <a:prstGeom prst="rect">
            <a:avLst/>
          </a:prstGeom>
        </p:spPr>
      </p:pic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464A8E0F-9A28-C249-9B78-5F84DBF88A95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44000" y="4883625"/>
            <a:ext cx="1033656" cy="1033656"/>
          </a:xfrm>
          <a:prstGeom prst="rect">
            <a:avLst/>
          </a:prstGeom>
        </p:spPr>
      </p:pic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62C3C095-A75B-FA46-8340-27F87D2961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6505" y="4309302"/>
            <a:ext cx="1148645" cy="114864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2673830" y="2829607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4127974" y="2829607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613912" y="2829607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252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FF4AEA88-CED3-8544-890A-99845E226258}"/>
              </a:ext>
            </a:extLst>
          </p:cNvPr>
          <p:cNvSpPr txBox="1"/>
          <p:nvPr/>
        </p:nvSpPr>
        <p:spPr>
          <a:xfrm>
            <a:off x="369235" y="2439251"/>
            <a:ext cx="213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Cylinder</a:t>
            </a:r>
          </a:p>
        </p:txBody>
      </p:sp>
      <p:pic>
        <p:nvPicPr>
          <p:cNvPr id="5" name="Picture 4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EEEFC3C-78EF-C242-BEDB-154B63D3F60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28408" y="1047809"/>
            <a:ext cx="1408669" cy="1408669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4C07191-0375-3149-BB52-454E73E24D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7510" y="1300486"/>
            <a:ext cx="1033656" cy="103365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7F05619-E5C3-B046-B018-9BD7BBA99DF0}"/>
              </a:ext>
            </a:extLst>
          </p:cNvPr>
          <p:cNvSpPr txBox="1"/>
          <p:nvPr/>
        </p:nvSpPr>
        <p:spPr>
          <a:xfrm>
            <a:off x="6616106" y="2439251"/>
            <a:ext cx="1875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Sphere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DEBFC0-1C57-EB46-A446-C90CB291AB34}"/>
              </a:ext>
            </a:extLst>
          </p:cNvPr>
          <p:cNvSpPr txBox="1"/>
          <p:nvPr/>
        </p:nvSpPr>
        <p:spPr>
          <a:xfrm>
            <a:off x="5088769" y="2439251"/>
            <a:ext cx="165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Cone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54EA7D-68EA-8843-AE58-E5EA0F2206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9198" y="345839"/>
            <a:ext cx="917419" cy="9174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65018F3-65F5-0842-B1F2-F23B649B4BCB}"/>
              </a:ext>
            </a:extLst>
          </p:cNvPr>
          <p:cNvSpPr txBox="1"/>
          <p:nvPr/>
        </p:nvSpPr>
        <p:spPr>
          <a:xfrm>
            <a:off x="5269625" y="470744"/>
            <a:ext cx="199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464A8E0F-9A28-C249-9B78-5F84DBF88A9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31600" y="1287060"/>
            <a:ext cx="1033656" cy="103365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3765513" y="2439251"/>
            <a:ext cx="148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Cube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096887-E3A3-3E4A-85F1-ACC981D4928C}"/>
              </a:ext>
            </a:extLst>
          </p:cNvPr>
          <p:cNvSpPr txBox="1"/>
          <p:nvPr/>
        </p:nvSpPr>
        <p:spPr>
          <a:xfrm>
            <a:off x="635471" y="3598349"/>
            <a:ext cx="7557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shapes did Teddy use?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464A8E0F-9A28-C249-9B78-5F84DBF88A9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07336" y="5003812"/>
            <a:ext cx="1033656" cy="103365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4145737" y="2872150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5505197" y="2872150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7207271" y="2872150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pic>
        <p:nvPicPr>
          <p:cNvPr id="31" name="Picture 3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8017" y="4358325"/>
            <a:ext cx="1116010" cy="815063"/>
          </a:xfrm>
          <a:prstGeom prst="rect">
            <a:avLst/>
          </a:prstGeom>
        </p:spPr>
      </p:pic>
      <p:pic>
        <p:nvPicPr>
          <p:cNvPr id="32" name="Picture 31" descr="A close up of a sign&#10;&#10;Description automatically generated">
            <a:extLst>
              <a:ext uri="{FF2B5EF4-FFF2-40B4-BE49-F238E27FC236}">
                <a16:creationId xmlns:a16="http://schemas.microsoft.com/office/drawing/2014/main" id="{464A8E0F-9A28-C249-9B78-5F84DBF88A9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90923" y="4964500"/>
            <a:ext cx="1033656" cy="1033656"/>
          </a:xfrm>
          <a:prstGeom prst="rect">
            <a:avLst/>
          </a:prstGeom>
        </p:spPr>
      </p:pic>
      <p:pic>
        <p:nvPicPr>
          <p:cNvPr id="33" name="Picture 32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EEEFC3C-78EF-C242-BEDB-154B63D3F60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41397" y="4519074"/>
            <a:ext cx="921625" cy="921625"/>
          </a:xfrm>
          <a:prstGeom prst="rect">
            <a:avLst/>
          </a:prstGeom>
        </p:spPr>
      </p:pic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B4C07191-0375-3149-BB52-454E73E24D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6316" y="5181394"/>
            <a:ext cx="819234" cy="819234"/>
          </a:xfrm>
          <a:prstGeom prst="rect">
            <a:avLst/>
          </a:prstGeom>
        </p:spPr>
      </p:pic>
      <p:pic>
        <p:nvPicPr>
          <p:cNvPr id="35" name="Picture 34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EEEFC3C-78EF-C242-BEDB-154B63D3F60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63351" y="4559703"/>
            <a:ext cx="921625" cy="921625"/>
          </a:xfrm>
          <a:prstGeom prst="rect">
            <a:avLst/>
          </a:prstGeom>
        </p:spPr>
      </p:pic>
      <p:pic>
        <p:nvPicPr>
          <p:cNvPr id="36" name="Picture 35" descr="A picture containing mug, cup, glass&#10;&#10;Description automatically generated">
            <a:extLst>
              <a:ext uri="{FF2B5EF4-FFF2-40B4-BE49-F238E27FC236}">
                <a16:creationId xmlns:a16="http://schemas.microsoft.com/office/drawing/2014/main" id="{85E72C53-B6D7-7C43-8FE2-1725DD1295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0458" y="983497"/>
            <a:ext cx="1124751" cy="1359868"/>
          </a:xfrm>
          <a:prstGeom prst="rect">
            <a:avLst/>
          </a:prstGeom>
        </p:spPr>
      </p:pic>
      <p:pic>
        <p:nvPicPr>
          <p:cNvPr id="26" name="Picture 25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A42AA9A4-184C-4D6A-82D8-0F33775365E2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46999">
            <a:off x="1909626" y="1271114"/>
            <a:ext cx="2209614" cy="106554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0A8EA34-4E70-4CA2-9A28-341BE45E8393}"/>
              </a:ext>
            </a:extLst>
          </p:cNvPr>
          <p:cNvSpPr txBox="1"/>
          <p:nvPr/>
        </p:nvSpPr>
        <p:spPr>
          <a:xfrm>
            <a:off x="2258991" y="2439251"/>
            <a:ext cx="1635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Cuboid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254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A close up of a logo&#10;&#10;Description automatically generated">
            <a:extLst>
              <a:ext uri="{FF2B5EF4-FFF2-40B4-BE49-F238E27FC236}">
                <a16:creationId xmlns:a16="http://schemas.microsoft.com/office/drawing/2014/main" id="{B4C07191-0375-3149-BB52-454E73E24D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074" y="4886276"/>
            <a:ext cx="819234" cy="8192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F4AEA88-CED3-8544-890A-99845E226258}"/>
              </a:ext>
            </a:extLst>
          </p:cNvPr>
          <p:cNvSpPr txBox="1"/>
          <p:nvPr/>
        </p:nvSpPr>
        <p:spPr>
          <a:xfrm>
            <a:off x="369235" y="2439251"/>
            <a:ext cx="2135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Cylinder</a:t>
            </a:r>
          </a:p>
        </p:txBody>
      </p:sp>
      <p:pic>
        <p:nvPicPr>
          <p:cNvPr id="5" name="Picture 4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EEEFC3C-78EF-C242-BEDB-154B63D3F60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28408" y="1047809"/>
            <a:ext cx="1408669" cy="1408669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4C07191-0375-3149-BB52-454E73E24D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510" y="1300486"/>
            <a:ext cx="1033656" cy="103365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7F05619-E5C3-B046-B018-9BD7BBA99DF0}"/>
              </a:ext>
            </a:extLst>
          </p:cNvPr>
          <p:cNvSpPr txBox="1"/>
          <p:nvPr/>
        </p:nvSpPr>
        <p:spPr>
          <a:xfrm>
            <a:off x="6616106" y="2439251"/>
            <a:ext cx="1875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Sphere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DEBFC0-1C57-EB46-A446-C90CB291AB34}"/>
              </a:ext>
            </a:extLst>
          </p:cNvPr>
          <p:cNvSpPr txBox="1"/>
          <p:nvPr/>
        </p:nvSpPr>
        <p:spPr>
          <a:xfrm>
            <a:off x="5088769" y="2439251"/>
            <a:ext cx="165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Cone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54EA7D-68EA-8843-AE58-E5EA0F2206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9198" y="345839"/>
            <a:ext cx="917419" cy="9174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65018F3-65F5-0842-B1F2-F23B649B4BCB}"/>
              </a:ext>
            </a:extLst>
          </p:cNvPr>
          <p:cNvSpPr txBox="1"/>
          <p:nvPr/>
        </p:nvSpPr>
        <p:spPr>
          <a:xfrm>
            <a:off x="5269625" y="470744"/>
            <a:ext cx="199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464A8E0F-9A28-C249-9B78-5F84DBF88A9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31600" y="1287060"/>
            <a:ext cx="1033656" cy="103365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3765513" y="2439251"/>
            <a:ext cx="148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Cube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096887-E3A3-3E4A-85F1-ACC981D4928C}"/>
              </a:ext>
            </a:extLst>
          </p:cNvPr>
          <p:cNvSpPr txBox="1"/>
          <p:nvPr/>
        </p:nvSpPr>
        <p:spPr>
          <a:xfrm>
            <a:off x="635471" y="3598349"/>
            <a:ext cx="7557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shapes did Tommy use?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7168589" y="2846432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911041" y="2872150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3B14C0-D1F5-2E4F-AC9B-98C47FB9DC12}"/>
              </a:ext>
            </a:extLst>
          </p:cNvPr>
          <p:cNvSpPr txBox="1"/>
          <p:nvPr/>
        </p:nvSpPr>
        <p:spPr>
          <a:xfrm>
            <a:off x="2685545" y="2896542"/>
            <a:ext cx="84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B4C07191-0375-3149-BB52-454E73E24D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3931" y="5008147"/>
            <a:ext cx="819234" cy="819234"/>
          </a:xfrm>
          <a:prstGeom prst="rect">
            <a:avLst/>
          </a:prstGeom>
        </p:spPr>
      </p:pic>
      <p:pic>
        <p:nvPicPr>
          <p:cNvPr id="36" name="Picture 35" descr="A picture containing mug, cup, glass&#10;&#10;Description automatically generated">
            <a:extLst>
              <a:ext uri="{FF2B5EF4-FFF2-40B4-BE49-F238E27FC236}">
                <a16:creationId xmlns:a16="http://schemas.microsoft.com/office/drawing/2014/main" id="{85E72C53-B6D7-7C43-8FE2-1725DD1295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458" y="983497"/>
            <a:ext cx="1124751" cy="135986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1037" y="4447840"/>
            <a:ext cx="1624617" cy="1173332"/>
          </a:xfrm>
          <a:prstGeom prst="rect">
            <a:avLst/>
          </a:prstGeom>
        </p:spPr>
      </p:pic>
      <p:pic>
        <p:nvPicPr>
          <p:cNvPr id="37" name="Picture 36" descr="A picture containing mug, cup, glass&#10;&#10;Description automatically generated">
            <a:extLst>
              <a:ext uri="{FF2B5EF4-FFF2-40B4-BE49-F238E27FC236}">
                <a16:creationId xmlns:a16="http://schemas.microsoft.com/office/drawing/2014/main" id="{85E72C53-B6D7-7C43-8FE2-1725DD1295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6647" y="4354572"/>
            <a:ext cx="1124751" cy="1359868"/>
          </a:xfrm>
          <a:prstGeom prst="rect">
            <a:avLst/>
          </a:prstGeom>
        </p:spPr>
      </p:pic>
      <p:pic>
        <p:nvPicPr>
          <p:cNvPr id="38" name="Picture 37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F1B0B691-3B78-6546-AB35-0040F9D7948F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46999">
            <a:off x="2660708" y="4316535"/>
            <a:ext cx="2209614" cy="1065548"/>
          </a:xfrm>
          <a:prstGeom prst="rect">
            <a:avLst/>
          </a:prstGeom>
        </p:spPr>
      </p:pic>
      <p:pic>
        <p:nvPicPr>
          <p:cNvPr id="24" name="Picture 23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B835A419-0AF4-4EA6-9531-31E6A46BD563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46999">
            <a:off x="1909626" y="1271114"/>
            <a:ext cx="2209614" cy="106554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EC8DE35-C472-408B-BA42-CE89C7F4EF69}"/>
              </a:ext>
            </a:extLst>
          </p:cNvPr>
          <p:cNvSpPr txBox="1"/>
          <p:nvPr/>
        </p:nvSpPr>
        <p:spPr>
          <a:xfrm>
            <a:off x="2258991" y="2439251"/>
            <a:ext cx="1635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Cuboid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853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3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680" fill="hold">
                                          <p:stCondLst>
                                            <p:cond delay="68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680" fill="hold">
                                          <p:stCondLst>
                                            <p:cond delay="136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680" fill="hold">
                                          <p:stCondLst>
                                            <p:cond delay="204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680" fill="hold">
                                          <p:stCondLst>
                                            <p:cond delay="27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60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1566CC-B6D8-4D15-A475-2C0D331C1649}"/>
              </a:ext>
            </a:extLst>
          </p:cNvPr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more than      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How do spell the number 3?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How old is Annie?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94" y="2942849"/>
            <a:ext cx="612000" cy="6386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54">
            <a:off x="3378992" y="2961231"/>
            <a:ext cx="612000" cy="5790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914" y="2970468"/>
            <a:ext cx="612000" cy="579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38244">
            <a:off x="4572180" y="2971219"/>
            <a:ext cx="612000" cy="5790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5" y="251625"/>
            <a:ext cx="910899" cy="9876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32" y="2942848"/>
            <a:ext cx="612000" cy="6386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895" y="251625"/>
            <a:ext cx="910899" cy="9876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233" y="4393830"/>
            <a:ext cx="1888256" cy="1839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20" y="4449643"/>
            <a:ext cx="1513262" cy="10450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628089" y="2864044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16919" y="3000180"/>
            <a:ext cx="661043" cy="519672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098887" y="284743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86621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1566CC-B6D8-4D15-A475-2C0D331C1649}"/>
              </a:ext>
            </a:extLst>
          </p:cNvPr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more than      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How do spell the number 3?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How old is Annie?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94" y="2942849"/>
            <a:ext cx="612000" cy="6386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54">
            <a:off x="3378992" y="2961231"/>
            <a:ext cx="612000" cy="5790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914" y="2970468"/>
            <a:ext cx="612000" cy="579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38244">
            <a:off x="4572180" y="2971219"/>
            <a:ext cx="612000" cy="5790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5" y="251625"/>
            <a:ext cx="910899" cy="9876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32" y="2942848"/>
            <a:ext cx="612000" cy="6386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895" y="251625"/>
            <a:ext cx="910899" cy="9876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233" y="4393830"/>
            <a:ext cx="1888256" cy="1839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20" y="4449643"/>
            <a:ext cx="1513262" cy="10450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628089" y="2864044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16919" y="3000180"/>
            <a:ext cx="661043" cy="519672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098887" y="2847439"/>
            <a:ext cx="66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67042" y="334776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3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30695" y="298661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06700" y="415725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25124" y="1598452"/>
            <a:ext cx="190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three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90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25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283" y="384981"/>
            <a:ext cx="8005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Recognise and name 3-D shapes</a:t>
            </a:r>
          </a:p>
        </p:txBody>
      </p:sp>
      <p:pic>
        <p:nvPicPr>
          <p:cNvPr id="4" name="Picture 3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F1560C4D-0F28-C64A-A807-62E32A668A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0024" y="-1740837"/>
            <a:ext cx="1740837" cy="1740837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35D024E-B6A5-C649-A58C-3F09636EAE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2950" y="400487"/>
            <a:ext cx="1740837" cy="1740837"/>
          </a:xfrm>
          <a:prstGeom prst="rect">
            <a:avLst/>
          </a:prstGeom>
        </p:spPr>
      </p:pic>
      <p:pic>
        <p:nvPicPr>
          <p:cNvPr id="9" name="Picture 8" descr="A picture containing screen, table&#10;&#10;Description automatically generated">
            <a:extLst>
              <a:ext uri="{FF2B5EF4-FFF2-40B4-BE49-F238E27FC236}">
                <a16:creationId xmlns:a16="http://schemas.microsoft.com/office/drawing/2014/main" id="{DB62A45E-EFE6-8D4D-ADC3-1003CBD822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270" y="-2459890"/>
            <a:ext cx="2278010" cy="1824029"/>
          </a:xfrm>
          <a:prstGeom prst="rect">
            <a:avLst/>
          </a:prstGeom>
        </p:spPr>
      </p:pic>
      <p:pic>
        <p:nvPicPr>
          <p:cNvPr id="11" name="Picture 10" descr="A picture containing mug, cup, glass&#10;&#10;Description automatically generated">
            <a:extLst>
              <a:ext uri="{FF2B5EF4-FFF2-40B4-BE49-F238E27FC236}">
                <a16:creationId xmlns:a16="http://schemas.microsoft.com/office/drawing/2014/main" id="{0C7DA872-79ED-3E4A-A814-030FAEE54A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30188" y="4521656"/>
            <a:ext cx="1760732" cy="2128795"/>
          </a:xfrm>
          <a:prstGeom prst="rect">
            <a:avLst/>
          </a:prstGeom>
        </p:spPr>
      </p:pic>
      <p:pic>
        <p:nvPicPr>
          <p:cNvPr id="13" name="Picture 12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88B18058-54A4-814D-9BD8-4F352FE34D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2270" y="7232201"/>
            <a:ext cx="1760732" cy="2128795"/>
          </a:xfrm>
          <a:prstGeom prst="rect">
            <a:avLst/>
          </a:prstGeom>
        </p:spPr>
      </p:pic>
      <p:pic>
        <p:nvPicPr>
          <p:cNvPr id="15" name="Picture 14" descr="A picture containing game, sitting, computer, table&#10;&#10;Description automatically generated">
            <a:extLst>
              <a:ext uri="{FF2B5EF4-FFF2-40B4-BE49-F238E27FC236}">
                <a16:creationId xmlns:a16="http://schemas.microsoft.com/office/drawing/2014/main" id="{B17695B6-757C-CE4F-9990-0EA0AFDE47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43342" y="7233883"/>
            <a:ext cx="1760732" cy="2128795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B5D1C710-21A6-5B47-A5A7-8393788C41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2656699" y="4715636"/>
            <a:ext cx="1740837" cy="1740837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E48A0364-9CC8-7144-AC18-4EFAD3F592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375847" y="2336342"/>
            <a:ext cx="1740837" cy="1740837"/>
          </a:xfrm>
          <a:prstGeom prst="rect">
            <a:avLst/>
          </a:prstGeom>
        </p:spPr>
      </p:pic>
      <p:pic>
        <p:nvPicPr>
          <p:cNvPr id="21" name="Picture 20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FA7C6C45-DDEB-9441-A89B-7E85FDF6739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44000" y="2141324"/>
            <a:ext cx="1760732" cy="2128795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337FB3B3-71A9-7F42-A509-24B987F8EEB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782799" y="497781"/>
            <a:ext cx="1740837" cy="17408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408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9 -0.01111 C -0.05625 -0.00208 -0.04809 0.0088 -0.03959 0.01621 C -0.03334 0.02222 -0.01268 0.03195 -0.00729 0.03542 C 0.00937 0.03195 0.02639 0.03611 0.04271 0.02546 C 0.05087 0.02014 0.05694 0.00116 0.06406 -0.01111 C 0.09062 -0.05717 0.05798 0.00185 0.08541 -0.05717 C 0.08871 -0.06435 0.09288 -0.06898 0.09618 -0.07546 C 0.09878 -0.08102 0.10052 -0.08842 0.10312 -0.09421 C 0.10781 -0.10393 0.11319 -0.11111 0.11736 -0.12129 C 0.13784 -0.16898 0.13507 -0.16157 0.146 -0.2044 C 0.14896 -0.22708 0.15347 -0.24514 0.146 -0.26875 C 0.14357 -0.27639 0.13871 -0.27361 0.13524 -0.27801 C 0.09965 -0.32454 0.15416 -0.26666 0.11024 -0.31458 C 0.10312 -0.32291 0.09271 -0.32893 0.08541 -0.33287 C 0.06007 -0.32523 0.05885 -0.34398 0.04982 -0.29629 C 0.04809 -0.28773 0.04739 -0.27801 0.04618 -0.26875 C 0.04861 -0.2169 0.04878 -0.16366 0.0533 -0.1125 C 0.05486 -0.09491 0.05972 -0.08032 0.06406 -0.06643 C 0.06962 -0.04768 0.08021 -0.02245 0.08906 -0.01111 C 0.09479 -0.0037 0.10087 0.00162 0.10677 0.00718 C 0.11024 0.01042 0.11371 0.01459 0.11736 0.01621 C 0.12448 0.02014 0.13177 0.02269 0.13889 0.02546 C 0.14045 0.02523 0.19444 0.03241 0.21389 0.00718 C 0.21771 0.00232 0.22083 -0.00625 0.22448 -0.01111 C 0.23385 -0.02454 0.24566 -0.0287 0.25312 -0.04815 L 0.271 -0.09421 C 0.26979 -0.11574 0.27083 -0.13842 0.26736 -0.15879 C 0.26562 -0.16852 0.26007 -0.16991 0.25677 -0.17708 C 0.25278 -0.18518 0.24982 -0.19629 0.246 -0.2044 C 0.23837 -0.2206 0.22969 -0.23032 0.221 -0.24143 C 0.21389 -0.23819 0.2059 -0.24143 0.19948 -0.23217 C 0.19635 -0.22708 0.196 -0.21412 0.196 -0.2044 C 0.196 -0.16782 0.19531 -0.12916 0.19948 -0.09421 C 0.20156 -0.07778 0.20937 -0.07014 0.21389 -0.05717 C 0.21771 -0.04537 0.22031 -0.03102 0.22448 -0.02037 C 0.2276 -0.01227 0.23142 -0.00694 0.23524 -0.00208 C 0.23854 0.00232 0.25764 0.02176 0.26389 0.02546 C 0.26979 0.02917 0.27569 0.03195 0.28177 0.03542 C 0.33559 0.02431 0.31337 0.0382 0.34948 0.00718 L 0.36024 -0.00208 L 0.371 -0.01111 C 0.37448 -0.01713 0.37899 -0.02129 0.38159 -0.02986 C 0.39618 -0.07454 0.38784 -0.1331 0.38524 -0.18611 C 0.38472 -0.19583 0.38437 -0.20694 0.38159 -0.21366 C 0.37899 -0.22037 0.37448 -0.21991 0.371 -0.22315 C 0.35573 -0.20764 0.34826 -0.20648 0.33889 -0.16782 C 0.33628 -0.15671 0.33646 -0.14305 0.33524 -0.13079 C 0.33646 -0.1125 0.33594 -0.09282 0.33889 -0.07546 C 0.34375 -0.04722 0.35104 -0.04768 0.36024 -0.03866 C 0.36857 -0.03055 0.39149 -0.00463 0.39948 -0.00208 C 0.43055 0.00972 0.41632 0.00278 0.44236 0.01621 C 0.46146 0.01343 0.4809 0.01829 0.49948 0.00718 C 0.50364 0.00486 0.50642 -0.00903 0.50659 -0.02037 C 0.50781 -0.06389 0.50955 -0.12338 0.496 -0.15879 C 0.49288 -0.1662 0.48871 -0.1706 0.48524 -0.17708 C 0.47778 -0.16736 0.4684 -0.15995 0.46371 -0.13958 C 0.4618 -0.13194 0.46146 -0.12129 0.46024 -0.1125 C 0.46146 -0.10301 0.4618 -0.09329 0.46371 -0.08472 C 0.46545 -0.07731 0.46823 -0.07176 0.471 -0.06643 C 0.4743 -0.05949 0.47778 -0.05301 0.48159 -0.04815 C 0.48507 -0.04375 0.48871 -0.04166 0.49236 -0.03866 C 0.50729 -0.02824 0.51128 -0.02731 0.52812 -0.02037 L 0.57083 -0.02986 " pathEditMode="relative" rAng="0" ptsTypes="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1" y="-1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 -0.00046 C 0.01475 0.00672 0.01337 0.00949 -0.0441 -0.00046 C -0.05365 -0.00208 -0.06198 -0.00787 -0.07066 -0.01157 C -0.07431 -0.01504 -0.07917 -0.01759 -0.08125 -0.02245 C -0.08959 -0.04028 -0.10243 -0.07754 -0.10243 -0.07708 C -0.1007 -0.11967 -0.1033 -0.16227 -0.09705 -0.20393 C -0.09601 -0.2118 -0.08716 -0.21574 -0.08125 -0.2206 C -0.06736 -0.2331 -0.06059 -0.2331 -0.0441 -0.24259 C -0.03872 -0.24606 -0.0342 -0.25092 -0.0283 -0.2537 C -0.01823 -0.25833 -0.00712 -0.26088 0.0033 -0.26481 L 0.01927 -0.27014 C 0.02448 -0.26481 0.0335 -0.26111 0.03524 -0.2537 C 0.04045 -0.2287 0.0283 -0.21319 0.00885 -0.20393 C 0.00052 -0.20023 -0.00903 -0.20069 -0.01771 -0.19861 C -0.02483 -0.19699 -0.03177 -0.19491 -0.03907 -0.19305 C -0.05295 -0.19676 -0.06806 -0.19791 -0.08125 -0.20393 C -0.0882 -0.20717 -0.09219 -0.21481 -0.09705 -0.2206 C -0.11025 -0.23634 -0.1158 -0.2456 -0.12361 -0.26481 C -0.1257 -0.27014 -0.12726 -0.27592 -0.12865 -0.28125 C -0.12726 -0.30671 -0.13177 -0.33379 -0.12361 -0.3581 C -0.11875 -0.37291 -0.10452 -0.38333 -0.09167 -0.39143 C -0.08299 -0.39676 -0.07483 -0.40324 -0.06528 -0.40764 C -0.05938 -0.41065 -0.02205 -0.41782 -0.01771 -0.41875 C -0.00712 -0.4169 0.00468 -0.41875 0.01389 -0.41319 C 0.01875 -0.41041 0.0217 -0.40208 0.01927 -0.39676 C 0.01666 -0.39166 0.00885 -0.39328 0.0033 -0.39143 C -0.00712 -0.39328 -0.01893 -0.39143 -0.0283 -0.39676 C -0.03594 -0.40139 -0.03907 -0.41134 -0.0441 -0.41875 C -0.05417 -0.43356 -0.05608 -0.43495 -0.06007 -0.45162 C -0.06059 -0.4537 -0.06007 -0.45555 -0.06007 -0.45694 " pathEditMode="relative" rAng="0" ptsTypes="AAAAAAAAAAAAAAAAAAAAAAAAAAAA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31" y="-225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76 0.15926 C -0.03143 0.14815 -0.02361 0.13635 -0.01476 0.12593 C -0.01163 0.12199 -0.00712 0.12037 -0.00417 0.11621 C 1.94444E-6 0.11065 0.00278 0.10324 0.0066 0.09723 C 0.00989 0.09213 0.01406 0.0882 0.01736 0.08287 C 0.02482 0.07061 0.03212 0.05811 0.03871 0.04491 C 0.04114 0.04005 0.04305 0.03496 0.04583 0.03056 C 0.04913 0.02547 0.0533 0.0213 0.0566 0.01621 C 0.06285 0.00695 0.0684 -0.00301 0.07448 -0.01226 C 0.07673 -0.01574 0.07951 -0.01828 0.0816 -0.02176 C 0.10729 -0.06736 0.08472 -0.03564 0.1066 -0.06458 C 0.10972 -0.08171 0.11493 -0.09907 0.1066 -0.11689 C 0.10399 -0.12245 0.09705 -0.12014 0.09236 -0.12176 C 0.08524 -0.12014 0.0776 -0.1206 0.07083 -0.11689 C 0.06302 -0.1125 0.04948 -0.09791 0.04948 -0.09768 C 0.04826 -0.09328 0.04444 -0.08842 0.04583 -0.08356 C 0.05243 -0.06203 0.08663 -0.0831 0.08871 -0.08356 C 0.10278 -0.09768 0.10746 -0.1 0.11736 -0.12176 C 0.12066 -0.12916 0.12205 -0.13773 0.12448 -0.1456 C 0.12951 -0.22037 0.13038 -0.20509 0.12448 -0.30301 C 0.12413 -0.30764 0.12257 -0.3125 0.12083 -0.31689 C 0.11632 -0.32893 0.11319 -0.33194 0.1066 -0.34074 C 0.09705 -0.33912 0.08472 -0.34514 0.07795 -0.33611 C 0.0717 -0.32754 0.08125 -0.30301 0.08871 -0.29791 C 0.09305 -0.29514 0.09826 -0.29467 0.10295 -0.29305 C 0.11493 -0.30115 0.12726 -0.3081 0.13871 -0.31689 C 0.14601 -0.32291 0.15017 -0.3368 0.15295 -0.3456 C 0.15764 -0.35995 0.16094 -0.38703 0.16371 -0.39791 L 0.16736 -0.41226 C 0.16423 -0.46805 0.17535 -0.46851 0.15295 -0.49305 C 0.14965 -0.49676 0.14583 -0.49953 0.14236 -0.50254 C 0.12916 -0.50115 0.11545 -0.50347 0.10295 -0.49791 C 0.09948 -0.49629 0.09948 -0.48865 0.09948 -0.48356 C 0.09948 -0.47384 0.09878 -0.46296 0.10295 -0.45509 C 0.1059 -0.44976 0.1125 -0.45185 0.11736 -0.45023 C 0.12274 -0.46481 0.12795 -0.47731 0.1316 -0.49305 C 0.13455 -0.50555 0.13871 -0.53125 0.13871 -0.53101 C 0.1441 -0.59606 0.14583 -0.59583 0.13871 -0.68356 C 0.13715 -0.70393 0.12951 -0.71226 0.11736 -0.72176 C 0.11406 -0.72407 0.11024 -0.72476 0.1066 -0.72639 C 0.10069 -0.72476 0.09305 -0.72731 0.08871 -0.72176 C 0.08333 -0.71458 0.0816 -0.69305 0.0816 -0.69282 C 0.08403 -0.68981 0.08541 -0.68356 0.08871 -0.68356 C 0.0967 -0.68356 0.10347 -0.70092 0.1066 -0.7074 C 0.10781 -0.71203 0.1092 -0.71666 0.11024 -0.72176 C 0.11719 -0.75926 0.11666 -0.78773 0.11024 -0.83125 C 0.10937 -0.8368 0.10295 -0.8375 0.09948 -0.84074 C 0.09826 -0.83588 0.09427 -0.83078 0.09583 -0.82639 C 0.10139 -0.81157 0.11406 -0.82824 0.11736 -0.83125 C 0.11857 -0.83588 0.12083 -0.84051 0.12083 -0.84537 C 0.12083 -0.86296 0.11736 -0.89768 0.11736 -0.89745 " pathEditMode="relative" rAng="0" ptsTypes="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47" y="-528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16111 C -0.0066 -0.15231 -0.00608 -0.14282 -0.00504 -0.13426 C -0.00365 -0.12361 4.44444E-6 -0.10347 4.44444E-6 -0.10324 C -0.00087 -0.07384 -0.00053 -0.04421 -0.00261 -0.01481 C -0.00296 -0.00903 -0.00608 -0.00463 -0.00747 0.00093 C -0.00973 0.01065 -0.00938 0.01852 -0.01233 0.02778 C -0.01511 0.03681 -0.02414 0.05255 -0.02691 0.05857 C -0.03039 0.06621 -0.03351 0.07384 -0.03664 0.08171 C -0.03837 0.08565 -0.03941 0.09005 -0.0415 0.09329 C -0.06771 0.13449 -0.02796 0.07084 -0.05625 0.12014 C -0.06077 0.12847 -0.06598 0.13565 -0.07084 0.14329 C -0.09618 0.18334 -0.06268 0.12894 -0.08299 0.16667 C -0.08594 0.17199 -0.08976 0.17639 -0.09271 0.18195 C -0.09462 0.18565 -0.09584 0.19005 -0.09775 0.19352 C -0.09983 0.19769 -0.10278 0.20093 -0.10504 0.20509 C -0.10695 0.20857 -0.10782 0.2132 -0.1099 0.21667 C -0.11285 0.2213 -0.12379 0.23009 -0.12691 0.23195 C -0.13178 0.23496 -0.1415 0.23982 -0.1415 0.24028 C -0.16025 0.23843 -0.179 0.23912 -0.19775 0.23588 C -0.21077 0.2338 -0.21059 0.22871 -0.21962 0.22037 C -0.22275 0.21759 -0.22622 0.21574 -0.22934 0.21273 C -0.23195 0.21042 -0.23421 0.20718 -0.23681 0.20509 C -0.24428 0.19815 -0.2474 0.19815 -0.25382 0.18959 C -0.25643 0.18611 -0.25851 0.18148 -0.26112 0.17824 C -0.26337 0.17523 -0.26615 0.17338 -0.26841 0.17037 C -0.27188 0.16551 -0.27466 0.15972 -0.27813 0.15486 C -0.28125 0.1507 -0.2849 0.14769 -0.28803 0.14329 C -0.30903 0.11482 -0.27743 0.15209 -0.30747 0.11644 C -0.3099 0.11366 -0.31268 0.11204 -0.31476 0.1088 C -0.31875 0.10232 -0.32344 0.08912 -0.32691 0.08171 C -0.32934 0.07662 -0.33195 0.07176 -0.33438 0.06621 C -0.33768 0.0588 -0.3441 0.04306 -0.3441 0.04329 C -0.35296 0.00093 -0.33872 0.06482 -0.35139 0.02014 C -0.35348 0.01273 -0.354 0.00417 -0.35625 -0.00301 L -0.36112 -0.01852 C -0.36198 -0.025 -0.3625 -0.03148 -0.36355 -0.03773 C -0.36424 -0.04166 -0.36598 -0.04514 -0.36598 -0.0493 C -0.36598 -0.10579 -0.36841 -0.0919 -0.35382 -0.12639 C -0.35226 -0.13032 -0.35105 -0.13472 -0.34896 -0.13796 C -0.3441 -0.1456 -0.3408 -0.15764 -0.33438 -0.16111 L -0.31962 -0.16875 L -0.31233 -0.17245 C -0.30782 -0.17083 -0.29844 -0.16898 -0.29532 -0.16111 C -0.29254 -0.15416 -0.29202 -0.1456 -0.29046 -0.13796 L -0.28803 -0.12639 L -0.28559 -0.11504 C -0.29271 -0.08657 -0.29132 -0.07708 -0.30504 -0.06088 C -0.30799 -0.05764 -0.31146 -0.05532 -0.31476 -0.05324 C -0.31962 -0.05023 -0.32934 -0.0456 -0.32934 -0.04514 C -0.3408 -0.04791 -0.36059 -0.04467 -0.37084 -0.06088 C -0.37622 -0.06944 -0.3757 -0.06921 -0.3757 -0.07616 " pathEditMode="relative" rAng="0" ptsTypes="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56" y="1949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C -0.00799 0.0007 -0.01528 0.00255 -0.02257 0.00255 C -0.11076 0.00833 -0.07396 -0.00231 -0.11024 0.00926 C -0.11319 0.01111 -0.11684 0.0132 -0.11996 0.01574 C -0.1224 0.01736 -0.12465 0.02037 -0.12708 0.02199 C -0.13021 0.02384 -0.13351 0.02431 -0.1368 0.02546 C -0.14583 0.0331 -0.15278 0.03958 -0.16389 0.04468 C -0.16615 0.04607 -0.1684 0.04699 -0.17101 0.04769 C -0.17743 0.05324 -0.18368 0.05972 -0.19062 0.06435 C -0.19983 0.07037 -0.2033 0.07199 -0.2125 0.08056 C -0.2158 0.08357 -0.21875 0.0875 -0.22222 0.09005 C -0.22448 0.09167 -0.22726 0.09167 -0.22951 0.09352 C -0.23472 0.09699 -0.23924 0.10208 -0.2441 0.10625 L -0.25885 0.11921 C -0.26128 0.12176 -0.26354 0.12431 -0.26615 0.1257 C -0.26944 0.12824 -0.27309 0.1294 -0.27587 0.13241 C -0.28212 0.13935 -0.28733 0.14745 -0.29288 0.15509 C -0.29826 0.1625 -0.30174 0.16551 -0.30521 0.17454 C -0.30712 0.18009 -0.30799 0.18565 -0.31007 0.1912 C -0.31892 0.21482 -0.31354 0.18264 -0.32465 0.22685 C -0.32552 0.23009 -0.32587 0.23357 -0.32708 0.23658 C -0.33108 0.24607 -0.33715 0.2588 -0.3441 0.26574 C -0.34878 0.27037 -0.35347 0.27523 -0.35885 0.27894 C -0.36198 0.28079 -0.36545 0.28287 -0.36858 0.28542 C -0.37361 0.28935 -0.37691 0.29445 -0.38316 0.29491 C -0.40746 0.29699 -0.43194 0.29745 -0.45642 0.29838 C -0.46371 0.3081 -0.49444 0.29491 -0.50312 0.29445 C -0.5118 0.29445 -0.5059 0.29352 -0.50868 0.29607 C -0.51111 0.29838 -0.51076 0.28634 -0.51319 0.28843 C -0.5191 0.3 -0.52326 0.28658 -0.5309 0.28658 " pathEditMode="relative" rAng="0" ptsTypes="AAAAAAAAAAAAAAAAAAAAAAAAAAAA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45" y="1509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23 -0.06088 C -0.12083 -0.05348 -0.12222 -0.04514 -0.12569 -0.0382 C -0.12725 -0.03496 -0.13107 -0.03473 -0.13298 -0.03172 C -0.13524 -0.02801 -0.13541 -0.02246 -0.13784 -0.01875 C -0.14045 -0.01459 -0.14444 -0.0125 -0.14757 -0.00903 C -0.15104 -0.00487 -0.15382 4.81481E-6 -0.15729 0.00416 C -0.16389 0.01157 -0.17517 0.0206 -0.18177 0.02685 C -0.21996 0.0625 -0.1592 0.00787 -0.20364 0.04629 C -0.21354 0.05486 -0.22222 0.0662 -0.23298 0.07245 C -0.23854 0.07569 -0.24444 0.07824 -0.25 0.08217 C -0.26007 0.08912 -0.26961 0.09722 -0.27934 0.10486 C -0.28333 0.1081 -0.28698 0.11273 -0.29149 0.11458 L -0.30607 0.12106 C -0.32534 0.14027 -0.30573 0.12245 -0.32812 0.1375 C -0.34496 0.14861 -0.32482 0.14027 -0.34514 0.14722 C -0.36354 0.16342 -0.3401 0.14421 -0.36215 0.15694 C -0.36493 0.15856 -0.36684 0.1618 -0.36944 0.16342 C -0.37257 0.16527 -0.37604 0.16504 -0.37934 0.16666 C -0.38264 0.16828 -0.38559 0.17175 -0.38906 0.17314 C -0.39531 0.17592 -0.40208 0.17754 -0.4085 0.17962 C -0.42378 0.18472 -0.41493 0.1824 -0.43541 0.18587 C -0.44027 0.18842 -0.44496 0.19166 -0.45 0.19259 L -0.46458 0.19583 C -0.47031 0.19722 -0.47604 0.19791 -0.48159 0.1993 C -0.48489 0.2 -0.48819 0.20162 -0.49149 0.20254 C -0.49704 0.20393 -0.50277 0.20462 -0.5085 0.20555 C -0.51336 0.20671 -0.51823 0.20787 -0.52309 0.20902 C -0.5427 0.20787 -0.56232 0.20138 -0.58159 0.20555 C -0.58854 0.20694 -0.59253 0.21759 -0.59635 0.225 L -0.60607 0.24467 C -0.60694 0.24907 -0.60764 0.25347 -0.6085 0.25763 C -0.61111 0.26967 -0.61406 0.27199 -0.6085 0.28703 C -0.60711 0.2905 -0.60364 0.29143 -0.60121 0.29351 C -0.59878 0.29236 -0.596 0.29212 -0.59392 0.29027 C -0.5875 0.28449 -0.58333 0.28009 -0.58906 0.27083 C -0.59079 0.26736 -0.59392 0.26643 -0.59635 0.26435 C -0.60191 0.26527 -0.60798 0.26435 -0.61336 0.26736 C -0.61823 0.27013 -0.63003 0.2949 -0.63038 0.29675 L -0.63524 0.3162 L -0.63767 0.32615 " pathEditMode="relative" rAng="0" ptsTypes="AAAAAAAAAAAAAAAAAAAAAAAAAAAAAAAAAAAAAA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72" y="193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92 0.0618 C -0.03281 0.07708 -0.04774 0.09051 -0.06041 0.10741 C -0.06527 0.11389 -0.06996 0.12083 -0.075 0.12685 C -0.08871 0.14329 -0.10347 0.1581 -0.11649 0.17546 C -0.12951 0.19282 -0.14027 0.21389 -0.15555 0.22754 C -0.15798 0.22963 -0.16059 0.23148 -0.16284 0.23403 C -0.16875 0.2412 -0.17395 0.24954 -0.17986 0.25694 C -0.20017 0.28194 -0.19097 0.26921 -0.20677 0.28611 C -0.21163 0.29143 -0.21666 0.29676 -0.22135 0.30231 C -0.22482 0.30648 -0.22743 0.3118 -0.23107 0.31528 C -0.23316 0.31736 -0.23593 0.31759 -0.23836 0.31875 C -0.2401 0.32199 -0.24305 0.32454 -0.24323 0.32847 C -0.24427 0.34282 -0.24149 0.35208 -0.23836 0.36412 C -0.24149 0.37616 -0.23975 0.37083 -0.24323 0.38055 " pathEditMode="relative" ptsTypes="AAAAAAAAAAAA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4 0.12106 C 0.05972 0.12222 0.06892 0.12314 0.07829 0.1243 C 0.10937 0.12847 0.11111 0.12523 0.13107 0.13634 C 0.13437 0.13796 0.13767 0.13958 0.14045 0.14213 C 0.14166 0.14351 0.15416 0.15972 0.1559 0.16296 C 0.1592 0.16921 0.16093 0.18125 0.16215 0.1868 C 0.1618 0.19305 0.16423 0.24444 0.15277 0.26088 C 0.15121 0.26365 0.10833 0.31481 0.09982 0.31759 C 0.09375 0.31967 0.0875 0.32152 0.08125 0.32338 C 0.06788 0.32847 0.06163 0.33171 0.04704 0.33541 C 0.04114 0.3368 0.03472 0.33726 0.02847 0.33865 C 0.01093 0.33726 -0.0073 0.34004 -0.02448 0.33541 C -0.0283 0.33449 -0.029 0.32708 -0.02743 0.32338 C -0.02622 0.3206 -0.02136 0.32152 -0.01823 0.3206 C 0.0802 0.33541 0.0342 0.31689 0.08125 0.34745 C 0.08645 0.35069 0.09236 0.35254 0.09687 0.35648 C 0.10295 0.36134 0.10694 0.36851 0.1125 0.3743 C 0.12239 0.38449 0.1434 0.40393 0.1434 0.40393 C 0.14566 0.41018 0.14722 0.41597 0.14965 0.42199 C 0.15138 0.42615 0.15572 0.42963 0.1559 0.43402 C 0.15677 0.44699 0.15659 0.46041 0.15277 0.47245 C 0.15191 0.47592 0.14652 0.47476 0.1434 0.47592 C 0.13611 0.47338 0.12829 0.47338 0.12187 0.46967 C 0.11736 0.46689 0.11579 0.46134 0.1125 0.45763 C 0.10972 0.45463 0.10607 0.45185 0.10295 0.44884 C 0.10416 0.44189 0.10052 0.4324 0.10607 0.428 C 0.11093 0.42407 0.11909 0.42847 0.12482 0.43078 C 0.12882 0.43263 0.13125 0.4368 0.1342 0.43981 C 0.13836 0.44467 0.14253 0.45115 0.1434 0.45763 C 0.14409 0.4618 0.1434 0.46574 0.1434 0.46967 " pathEditMode="relative" rAng="0" ptsTypes="AAAAAAAAAAAAAAAAAAAAAAAAAAAA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177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3 0.11782 C 0.0217 0.12106 0.01198 0.125 0.0033 0.12754 C -0.00087 0.1287 -0.00486 0.1294 -0.00903 0.13078 C -0.01146 0.13171 -0.01372 0.13356 -0.01632 0.13402 C -0.02761 0.1368 -0.05035 0.14051 -0.05035 0.14074 C -0.06754 0.14815 -0.04705 0.13981 -0.07969 0.14699 C -0.08229 0.14768 -0.08455 0.14953 -0.08698 0.15023 C -0.09184 0.15185 -0.0967 0.15254 -0.10157 0.1537 C -0.11459 0.15254 -0.12761 0.15208 -0.14063 0.15023 C -0.14323 0.15 -0.14584 0.14907 -0.14792 0.14699 C -0.15087 0.14444 -0.15313 0.14097 -0.15521 0.13727 C -0.15712 0.13426 -0.15851 0.13078 -0.16025 0.12754 C -0.15938 0.11018 -0.16007 0.09259 -0.15764 0.07569 C -0.15625 0.06481 -0.14601 0.04768 -0.14063 0.03981 C -0.13438 0.03078 -0.12934 0.01944 -0.12118 0.01389 C -0.11788 0.0118 -0.11459 0.00972 -0.11146 0.0074 C -0.10677 0.00393 -0.09532 -0.00625 -0.08941 -0.0088 C -0.08542 -0.01065 -0.08125 -0.01111 -0.07726 -0.01204 C -0.07309 -0.01435 -0.06927 -0.01736 -0.06511 -0.01852 C -0.04341 -0.02477 -0.02969 -0.0206 -0.0066 -0.01852 C -0.0033 -0.01528 2.77778E-6 -0.01204 0.0033 -0.0088 C 0.00555 -0.00672 0.00833 -0.0051 0.01059 -0.00232 C 0.01823 0.00694 0.03246 0.02685 0.03246 0.02708 C 0.03333 0.03009 0.03385 0.03356 0.03489 0.03657 C 0.03628 0.04004 0.03871 0.04282 0.03975 0.04629 C 0.04114 0.05046 0.04149 0.05509 0.04218 0.05926 C 0.04149 0.0669 0.04479 0.07824 0.03975 0.08217 C 0.02743 0.0919 0.01701 0.0794 0.01059 0.06921 C 0.00868 0.0662 0.00729 0.0625 0.00573 0.05926 C 0.00642 0.04953 0.0059 0.03958 0.00816 0.03009 C 0.00989 0.02245 0.02014 0.01065 0.02517 0.0074 C 0.02812 0.00532 0.03177 0.00509 0.03489 0.00416 C 0.04791 0.00509 0.06128 0.0037 0.07396 0.0074 C 0.07725 0.00833 0.07951 0.01319 0.08125 0.01713 C 0.08593 0.02708 0.08698 0.03842 0.08854 0.04953 C 0.08698 0.06481 0.08698 0.08032 0.08368 0.09514 C 0.08281 0.09953 0.07934 0.10254 0.07639 0.10486 C 0.07187 0.1081 0.0618 0.11134 0.0618 0.11157 C 0.05607 0.11018 0.05 0.11111 0.04462 0.1081 C 0.03993 0.10532 0.03819 0.09004 0.03732 0.08541 C 0.03819 0.07569 0.03732 0.06527 0.03975 0.05602 C 0.0408 0.05254 0.04496 0.05208 0.04722 0.04953 C 0.05955 0.03588 0.04843 0.0419 0.06423 0.03657 C 0.08889 0.03958 0.08941 0.0294 0.09583 0.05277 C 0.09705 0.05694 0.09757 0.06157 0.09843 0.06597 C 0.09757 0.07014 0.09826 0.07569 0.09583 0.07893 C 0.0908 0.08565 0.07882 0.08009 0.07396 0.07893 C 0.06076 0.06111 0.05816 0.06319 0.07396 0.02361 C 0.07587 0.01875 0.08212 0.02176 0.08611 0.02037 C 0.08871 0.01944 0.09097 0.01828 0.0934 0.01713 C 0.10052 0.01921 0.11753 0.02176 0.125 0.03009 C 0.12725 0.03264 0.12795 0.0368 0.12986 0.03981 C 0.13281 0.04444 0.13646 0.04861 0.13958 0.05277 C 0.14479 0.08102 0.13819 0.05046 0.14687 0.07893 C 0.15243 0.09722 0.15173 0.09861 0.15416 0.11782 C 0.15347 0.12106 0.15416 0.12685 0.15173 0.12754 C 0.14236 0.13032 0.13055 0.12453 0.12239 0.11782 C 0.11892 0.11504 0.11614 0.11134 0.11267 0.1081 C 0.10885 0.09213 0.1033 0.08264 0.11267 0.06597 C 0.11475 0.06227 0.11927 0.06365 0.12239 0.0625 C 0.1283 0.06365 0.13455 0.0625 0.13958 0.06597 C 0.14201 0.06736 0.14305 0.07245 0.14201 0.07569 C 0.14097 0.07916 0.13715 0.07986 0.13472 0.08217 C 0.13316 0.07893 0.13021 0.07615 0.12986 0.07245 C 0.12934 0.06365 0.12899 0.05393 0.13229 0.04629 C 0.13489 0.04051 0.15625 0.03727 0.15903 0.03657 C 0.1625 0.03796 0.18125 0.04352 0.18576 0.04953 C 0.18854 0.05301 0.18889 0.05833 0.19062 0.0625 C 0.19236 0.06597 0.19409 0.06921 0.19566 0.07245 C 0.19809 0.08495 0.20451 0.11319 0.19566 0.12106 C 0.18784 0.12801 0.17778 0.11458 0.16875 0.11134 C 0.16666 0.1 0.1625 0.08634 0.17118 0.07569 C 0.17639 0.06967 0.18437 0.07129 0.19062 0.06921 C 0.20712 0.07014 0.22361 0.06875 0.23958 0.07245 C 0.24357 0.07315 0.2467 0.07801 0.2493 0.08217 C 0.25104 0.08472 0.25191 0.0919 0.25191 0.09213 " pathEditMode="relative" rAng="0" ptsTypes="AAAAAAAAAAAAAAAAAAAAA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-520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07871 C 0.01909 0.07107 0.02135 0.0625 0.02569 0.05579 C 0.02725 0.05324 0.03055 0.05394 0.03298 0.05255 C 0.03958 0.04861 0.046 0.04398 0.05243 0.03959 C 0.05573 0.0375 0.05868 0.0338 0.06215 0.0331 C 0.0809 0.02894 0.07205 0.03125 0.08906 0.02662 C 0.12187 0.02894 0.1585 0.01922 0.18889 0.03959 C 0.19305 0.04236 0.19739 0.0456 0.20104 0.04931 C 0.20833 0.05695 0.22621 0.08611 0.22795 0.09167 L 0.23767 0.12408 C 0.23854 0.13287 0.2401 0.14144 0.2401 0.15023 C 0.2401 0.16528 0.23889 0.18102 0.23038 0.19236 C 0.22691 0.19699 0.22257 0.19977 0.21823 0.20209 C 0.21423 0.20417 0.21007 0.2044 0.2059 0.20556 C 0.19861 0.2044 0.19097 0.2051 0.18402 0.20209 C 0.17656 0.19908 0.171 0.18681 0.16701 0.1794 C 0.16614 0.175 0.16406 0.17084 0.16458 0.16644 C 0.16701 0.14977 0.17066 0.13125 0.18159 0.12084 C 0.18698 0.11597 0.19288 0.11204 0.19861 0.10787 C 0.20347 0.1044 0.22569 0.08982 0.23038 0.08843 C 0.23993 0.08565 0.24982 0.08611 0.25955 0.08519 C 0.28646 0.08611 0.31336 0.08542 0.3401 0.08843 C 0.34305 0.08866 0.34479 0.09329 0.34739 0.09491 C 0.35052 0.09676 0.35399 0.09699 0.35711 0.09815 C 0.36823 0.10787 0.37152 0.10741 0.37673 0.12084 C 0.37777 0.12408 0.3783 0.12732 0.37916 0.13056 C 0.37673 0.13496 0.37534 0.14074 0.37187 0.14375 C 0.36198 0.15185 0.34271 0.14236 0.33524 0.14051 C 0.32968 0.13287 0.32066 0.12292 0.32066 0.11111 C 0.32066 0.08496 0.32361 0.0588 0.32795 0.0331 C 0.32864 0.02871 0.33264 0.02639 0.33524 0.02338 C 0.33836 0.01991 0.34166 0.01667 0.34496 0.01366 C 0.35243 0.00695 0.36059 0.00047 0.36944 -0.00254 C 0.37413 -0.0044 0.37916 -0.00486 0.38402 -0.00578 C 0.4059 -0.00486 0.42812 -0.00717 0.44982 -0.00254 C 0.45503 -0.00162 0.45781 0.00648 0.46198 0.01042 C 0.46597 0.01389 0.47048 0.01621 0.4743 0.02014 C 0.48055 0.02639 0.48229 0.03125 0.48646 0.03959 C 0.49027 0.05741 0.49531 0.06945 0.48889 0.08843 C 0.48784 0.09144 0.48402 0.09074 0.48159 0.09167 C 0.4783 0.09283 0.475 0.09375 0.47187 0.09491 C 0.46614 0.09283 0.45955 0.09306 0.45468 0.08843 C 0.45173 0.08542 0.45225 0.07037 0.45225 0.06574 " pathEditMode="relative" ptsTypes="AAAAAAAAAAAAAAAAAAAAAAAAAAAAAAAAAAAAAAAAA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4096887-E3A3-3E4A-85F1-ACC981D4928C}"/>
              </a:ext>
            </a:extLst>
          </p:cNvPr>
          <p:cNvSpPr txBox="1"/>
          <p:nvPr/>
        </p:nvSpPr>
        <p:spPr>
          <a:xfrm>
            <a:off x="702482" y="439696"/>
            <a:ext cx="736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What shape is this?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E9CBDBA-A776-AE49-BFC3-1BF3B37FAB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9849" y="1688163"/>
            <a:ext cx="1740837" cy="17408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F4AEA88-CED3-8544-890A-99845E226258}"/>
              </a:ext>
            </a:extLst>
          </p:cNvPr>
          <p:cNvSpPr txBox="1"/>
          <p:nvPr/>
        </p:nvSpPr>
        <p:spPr>
          <a:xfrm>
            <a:off x="3283397" y="3802277"/>
            <a:ext cx="250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omic Sans MS" panose="030F0702030302020204" pitchFamily="66" charset="0"/>
              </a:rPr>
              <a:t>Cube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470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99290B-AF80-CD43-8745-F3FABC4DA03C}"/>
              </a:ext>
            </a:extLst>
          </p:cNvPr>
          <p:cNvSpPr txBox="1"/>
          <p:nvPr/>
        </p:nvSpPr>
        <p:spPr>
          <a:xfrm>
            <a:off x="668214" y="351760"/>
            <a:ext cx="7363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Which of these shapes are cubes?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F608C-26FA-D746-B1C0-9C5D6BBEF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447" y="2700970"/>
            <a:ext cx="977434" cy="9774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634FF6-57F4-B24A-B508-F4D2602EAAC3}"/>
              </a:ext>
            </a:extLst>
          </p:cNvPr>
          <p:cNvSpPr txBox="1"/>
          <p:nvPr/>
        </p:nvSpPr>
        <p:spPr>
          <a:xfrm>
            <a:off x="6114920" y="3678404"/>
            <a:ext cx="2222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 descr="A picture containing lamp, light&#10;&#10;Description automatically generated">
            <a:extLst>
              <a:ext uri="{FF2B5EF4-FFF2-40B4-BE49-F238E27FC236}">
                <a16:creationId xmlns:a16="http://schemas.microsoft.com/office/drawing/2014/main" id="{1FDC1ED9-501B-C248-9004-050D0B45D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0517" y="3676348"/>
            <a:ext cx="2222500" cy="2222500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EEF8C21-68DD-5347-8646-F2556F23E5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589" y="3650901"/>
            <a:ext cx="2222500" cy="222250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8821C1E-7908-FF41-819D-90C0F48BCF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954" y="936535"/>
            <a:ext cx="2222500" cy="2222500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1E810824-48AD-314B-B2CD-A12A78E9D36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555935">
            <a:off x="4357353" y="1802547"/>
            <a:ext cx="888792" cy="8887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ED91252-0F72-7444-9422-0E787916334A}"/>
              </a:ext>
            </a:extLst>
          </p:cNvPr>
          <p:cNvSpPr/>
          <p:nvPr/>
        </p:nvSpPr>
        <p:spPr>
          <a:xfrm>
            <a:off x="742366" y="972106"/>
            <a:ext cx="2556000" cy="255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B527B2-9FFA-BC4C-BE25-ADCC97D14E9C}"/>
              </a:ext>
            </a:extLst>
          </p:cNvPr>
          <p:cNvSpPr/>
          <p:nvPr/>
        </p:nvSpPr>
        <p:spPr>
          <a:xfrm>
            <a:off x="738253" y="3536453"/>
            <a:ext cx="2556000" cy="255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21EF0A-16CF-DF43-9782-0618CE00509C}"/>
              </a:ext>
            </a:extLst>
          </p:cNvPr>
          <p:cNvSpPr/>
          <p:nvPr/>
        </p:nvSpPr>
        <p:spPr>
          <a:xfrm>
            <a:off x="3302223" y="972106"/>
            <a:ext cx="2556000" cy="255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DCB073-081C-BF49-B7DB-A967B8CF549B}"/>
              </a:ext>
            </a:extLst>
          </p:cNvPr>
          <p:cNvSpPr/>
          <p:nvPr/>
        </p:nvSpPr>
        <p:spPr>
          <a:xfrm>
            <a:off x="3298110" y="3528274"/>
            <a:ext cx="2556000" cy="255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L-shape 15">
            <a:extLst>
              <a:ext uri="{FF2B5EF4-FFF2-40B4-BE49-F238E27FC236}">
                <a16:creationId xmlns:a16="http://schemas.microsoft.com/office/drawing/2014/main" id="{4E0D86A1-D1DB-A443-AB0C-7CB45FC98BC6}"/>
              </a:ext>
            </a:extLst>
          </p:cNvPr>
          <p:cNvSpPr/>
          <p:nvPr/>
        </p:nvSpPr>
        <p:spPr>
          <a:xfrm rot="18884358">
            <a:off x="4025090" y="2247192"/>
            <a:ext cx="1553317" cy="707886"/>
          </a:xfrm>
          <a:prstGeom prst="corner">
            <a:avLst>
              <a:gd name="adj1" fmla="val 41260"/>
              <a:gd name="adj2" fmla="val 40107"/>
            </a:avLst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-shape 16">
            <a:extLst>
              <a:ext uri="{FF2B5EF4-FFF2-40B4-BE49-F238E27FC236}">
                <a16:creationId xmlns:a16="http://schemas.microsoft.com/office/drawing/2014/main" id="{5674EA88-B04A-1B49-833B-6869FC1F6E25}"/>
              </a:ext>
            </a:extLst>
          </p:cNvPr>
          <p:cNvSpPr/>
          <p:nvPr/>
        </p:nvSpPr>
        <p:spPr>
          <a:xfrm rot="18884358">
            <a:off x="1329197" y="4710471"/>
            <a:ext cx="1553317" cy="707886"/>
          </a:xfrm>
          <a:prstGeom prst="corner">
            <a:avLst>
              <a:gd name="adj1" fmla="val 41260"/>
              <a:gd name="adj2" fmla="val 40107"/>
            </a:avLst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F58C304A-2BD4-874B-B744-1B3864AC32B7}"/>
              </a:ext>
            </a:extLst>
          </p:cNvPr>
          <p:cNvSpPr/>
          <p:nvPr/>
        </p:nvSpPr>
        <p:spPr>
          <a:xfrm rot="18884358">
            <a:off x="3832108" y="4426353"/>
            <a:ext cx="1479316" cy="1484481"/>
          </a:xfrm>
          <a:prstGeom prst="plus">
            <a:avLst>
              <a:gd name="adj" fmla="val 4274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07601E58-F0AE-7342-A2CD-FB52FB418EB8}"/>
              </a:ext>
            </a:extLst>
          </p:cNvPr>
          <p:cNvSpPr/>
          <p:nvPr/>
        </p:nvSpPr>
        <p:spPr>
          <a:xfrm rot="18884358">
            <a:off x="1366199" y="2068977"/>
            <a:ext cx="1479316" cy="1484481"/>
          </a:xfrm>
          <a:prstGeom prst="plus">
            <a:avLst>
              <a:gd name="adj" fmla="val 4274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6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4096887-E3A3-3E4A-85F1-ACC981D4928C}"/>
              </a:ext>
            </a:extLst>
          </p:cNvPr>
          <p:cNvSpPr txBox="1"/>
          <p:nvPr/>
        </p:nvSpPr>
        <p:spPr>
          <a:xfrm>
            <a:off x="667512" y="355684"/>
            <a:ext cx="736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What shape is this?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4AEA88-CED3-8544-890A-99845E226258}"/>
              </a:ext>
            </a:extLst>
          </p:cNvPr>
          <p:cNvSpPr txBox="1"/>
          <p:nvPr/>
        </p:nvSpPr>
        <p:spPr>
          <a:xfrm>
            <a:off x="2602383" y="3958011"/>
            <a:ext cx="3814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omic Sans MS" panose="030F0702030302020204" pitchFamily="66" charset="0"/>
              </a:rPr>
              <a:t>Cylinder</a:t>
            </a:r>
          </a:p>
        </p:txBody>
      </p:sp>
      <p:pic>
        <p:nvPicPr>
          <p:cNvPr id="3" name="Picture 2" descr="A picture containing mug, cup, glass&#10;&#10;Description automatically generated">
            <a:extLst>
              <a:ext uri="{FF2B5EF4-FFF2-40B4-BE49-F238E27FC236}">
                <a16:creationId xmlns:a16="http://schemas.microsoft.com/office/drawing/2014/main" id="{85E72C53-B6D7-7C43-8FE2-1725DD1295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318" y="1240211"/>
            <a:ext cx="2247900" cy="2717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609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6.9|12|10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.8|1.8|1.8|1.6|2.6|13.4|3.4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1|12.8|5.8|4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4.2|13.7|7.9|6.3|8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6.6|7.5|9.1|7|5.1|9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|1.8|1.9|1.7|11.1|15|6.9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2.1|2.7|2.1|2.1|6.3|15.5|3.5|3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08B18F-D07A-4B69-BFAB-7719B74C13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714710-09A9-4665-A435-BB301CD2BE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C5B84-77D4-4875-8CFD-28DD50B39D3A}">
  <ds:schemaRefs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12528</TotalTime>
  <Words>167</Words>
  <Application>Microsoft Office PowerPoint</Application>
  <PresentationFormat>On-screen Show (4:3)</PresentationFormat>
  <Paragraphs>83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87</cp:revision>
  <dcterms:created xsi:type="dcterms:W3CDTF">2019-07-05T11:02:13Z</dcterms:created>
  <dcterms:modified xsi:type="dcterms:W3CDTF">2020-11-17T13:42:00Z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