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3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7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4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8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1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8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26FA-32F2-454D-A729-9E3CB774686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E970-F9CB-445E-B465-682A0F540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" y="222885"/>
            <a:ext cx="7628436" cy="6116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29" y="156754"/>
            <a:ext cx="5303571" cy="36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8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87085"/>
            <a:ext cx="7210697" cy="67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6" y="-61913"/>
            <a:ext cx="5031377" cy="67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6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9" y="157435"/>
            <a:ext cx="7803017" cy="66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5" y="291874"/>
            <a:ext cx="7490189" cy="63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2020-12-09T13:56:13Z</dcterms:created>
  <dcterms:modified xsi:type="dcterms:W3CDTF">2020-12-09T14:00:26Z</dcterms:modified>
</cp:coreProperties>
</file>