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9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6" r:id="rId17"/>
    <p:sldId id="304" r:id="rId18"/>
    <p:sldId id="311" r:id="rId19"/>
    <p:sldId id="313" r:id="rId20"/>
    <p:sldId id="312" r:id="rId21"/>
    <p:sldId id="301" r:id="rId22"/>
    <p:sldId id="310" r:id="rId23"/>
    <p:sldId id="315" r:id="rId24"/>
    <p:sldId id="308" r:id="rId25"/>
    <p:sldId id="307" r:id="rId26"/>
    <p:sldId id="318" r:id="rId27"/>
    <p:sldId id="31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21/09/2020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21/09/2020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21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21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5" Type="http://schemas.openxmlformats.org/officeDocument/2006/relationships/image" Target="../media/image27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6383065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2010352"/>
            <a:ext cx="7925095" cy="1263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4173" y="367445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Find the number three.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4174" y="445928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one more </a:t>
            </a:r>
            <a:r>
              <a:rPr lang="en-GB" sz="2800" dirty="0" smtClean="0">
                <a:latin typeface="Comic Sans MS" panose="030F0702030302020204" pitchFamily="66" charset="0"/>
              </a:rPr>
              <a:t>than three?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85455"/>
              </p:ext>
            </p:extLst>
          </p:nvPr>
        </p:nvGraphicFramePr>
        <p:xfrm>
          <a:off x="638963" y="2637804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2593854" y="2630835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3215421" y="2630835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1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2010352"/>
            <a:ext cx="7925095" cy="1263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4173" y="367445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first</a:t>
            </a:r>
            <a:r>
              <a:rPr lang="en-GB" sz="2800" dirty="0" smtClean="0">
                <a:latin typeface="Comic Sans MS" panose="030F0702030302020204" pitchFamily="66" charset="0"/>
              </a:rPr>
              <a:t> number?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4174" y="445766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last</a:t>
            </a:r>
            <a:r>
              <a:rPr lang="en-GB" sz="2800" dirty="0" smtClean="0">
                <a:latin typeface="Comic Sans MS" panose="030F0702030302020204" pitchFamily="66" charset="0"/>
              </a:rPr>
              <a:t> number?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85334"/>
              </p:ext>
            </p:extLst>
          </p:nvPr>
        </p:nvGraphicFramePr>
        <p:xfrm>
          <a:off x="638963" y="2649013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2804" y="2628865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7005917" y="2635006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018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8" y="1785615"/>
            <a:ext cx="7157139" cy="11411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46656" y="1230227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numbers are missing?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1579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362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26060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93843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61626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64094" y="2570618"/>
            <a:ext cx="674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7145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54928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22711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8277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0494" y="2570618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83" y="4465844"/>
            <a:ext cx="1427798" cy="1722321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3126769" y="3711791"/>
            <a:ext cx="4291320" cy="1638131"/>
          </a:xfrm>
          <a:prstGeom prst="wedgeRoundRectCallout">
            <a:avLst>
              <a:gd name="adj1" fmla="val -68856"/>
              <a:gd name="adj2" fmla="val 37034"/>
              <a:gd name="adj3" fmla="val 16667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126769" y="3837897"/>
            <a:ext cx="4291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If we count on, we can fill in the missing numbers!</a:t>
            </a:r>
            <a:endParaRPr lang="en-GB" sz="28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968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0" y="2508960"/>
            <a:ext cx="7157139" cy="11411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0303" y="4828935"/>
            <a:ext cx="1519492" cy="106576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13503" y="2348016"/>
            <a:ext cx="2306406" cy="114117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60601" y="1637563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numbers are missing?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90927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8710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26493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19795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87578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23144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55361" y="326295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2773804" y="3998310"/>
            <a:ext cx="3052689" cy="1395263"/>
          </a:xfrm>
          <a:prstGeom prst="wedgeRoundRectCallout">
            <a:avLst>
              <a:gd name="adj1" fmla="val -61070"/>
              <a:gd name="adj2" fmla="val 41959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773804" y="4153761"/>
            <a:ext cx="30526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 can only </a:t>
            </a:r>
          </a:p>
          <a:p>
            <a:pPr algn="ctr"/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count on from 1</a:t>
            </a:r>
            <a:endParaRPr lang="en-GB" sz="28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381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  <p:bldP spid="18" grpId="0"/>
      <p:bldP spid="21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790494" y="4057675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8922" y="405650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9" name="Oval 28"/>
          <p:cNvSpPr/>
          <p:nvPr/>
        </p:nvSpPr>
        <p:spPr>
          <a:xfrm>
            <a:off x="6060094" y="4067283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764367" y="4057673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260601" y="146328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Making jumps on a number line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8" y="3272670"/>
            <a:ext cx="7157139" cy="11411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51579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9362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6060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93843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64094" y="4057673"/>
            <a:ext cx="674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87145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4928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22711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58277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77" y="765219"/>
            <a:ext cx="1089115" cy="10140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856" y="2731881"/>
            <a:ext cx="1089115" cy="101400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76618" y="5040631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jumps from 5 is 9?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648" y="2734856"/>
            <a:ext cx="1089115" cy="10140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73973" y="5040631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22356" y="2289712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90139" y="2289712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922" y="2289712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25705" y="2289712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69 L 0.0158 -0.04028 C 0.01927 -0.0493 0.0243 -0.05393 0.02951 -0.05393 C 0.03541 -0.05393 0.0401 -0.0493 0.04357 -0.04028 L 0.05955 -0.00069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55 -0.00069 L 0.07795 -0.05092 C 0.08194 -0.06203 0.08767 -0.06805 0.09375 -0.06805 C 0.10069 -0.06805 0.10625 -0.06203 0.11007 -0.05092 L 0.12882 -0.00069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07 L 0.0158 -0.04028 C 0.01927 -0.04931 0.02431 -0.05394 0.02952 -0.05394 C 0.03542 -0.05394 0.04011 -0.04931 0.04358 -0.04028 L 0.05955 -0.0007 " pathEditMode="relative" rAng="0" ptsTypes="AAA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55 -0.0007 L 0.07796 -0.05093 C 0.08195 -0.06204 0.08768 -0.06806 0.09375 -0.06806 C 0.1007 -0.06806 0.10625 -0.06204 0.11007 -0.05093 L 0.12882 -0.0007 " pathEditMode="relative" rAng="0" ptsTypes="AAAAA">
                                      <p:cBhvr>
                                        <p:cTn id="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0601" y="146328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Making jumps on a number line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8" y="3272670"/>
            <a:ext cx="7157139" cy="11411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51579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9362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6060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93843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61626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64094" y="4057673"/>
            <a:ext cx="674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87145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4928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22711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58277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90494" y="405767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77" y="765219"/>
            <a:ext cx="1089115" cy="10140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623" y="2731881"/>
            <a:ext cx="1089115" cy="101400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76618" y="5040631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jumps from two is four?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96113" y="5052034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Oval 27"/>
          <p:cNvSpPr/>
          <p:nvPr/>
        </p:nvSpPr>
        <p:spPr>
          <a:xfrm>
            <a:off x="2071065" y="4082595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3204775" y="4076893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667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69 L 0.0158 -0.04028 C 0.01928 -0.0493 0.02431 -0.05393 0.02952 -0.05393 C 0.03542 -0.05393 0.04011 -0.0493 0.04358 -0.04028 L 0.05955 -0.00069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55 -0.00069 L 0.07796 -0.05092 C 0.08195 -0.06203 0.08768 -0.06805 0.09376 -0.06805 C 0.1007 -0.06805 0.10626 -0.06203 0.11007 -0.05092 L 0.12882 -0.00069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the last question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29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These are in order from ________ to 	________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is one more than 1?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3) What colour is the third bear?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0446">
            <a:off x="4905554" y="3366483"/>
            <a:ext cx="787915" cy="7106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8169">
            <a:off x="4300238" y="3366483"/>
            <a:ext cx="787915" cy="7106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8560">
            <a:off x="3655430" y="3366482"/>
            <a:ext cx="787915" cy="7106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032" y="3366483"/>
            <a:ext cx="787915" cy="7106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275" y="3366483"/>
            <a:ext cx="787915" cy="7106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118" y="736783"/>
            <a:ext cx="1074625" cy="10005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268" y="736782"/>
            <a:ext cx="1074625" cy="10005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31" y="736783"/>
            <a:ext cx="1074625" cy="10005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33560" y="4709196"/>
            <a:ext cx="1949416" cy="85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These are in order from ________ to 	________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is one more than 1?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What colour is the third bear?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0446">
            <a:off x="4905554" y="3366483"/>
            <a:ext cx="787915" cy="7106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8169">
            <a:off x="4300238" y="3366483"/>
            <a:ext cx="787915" cy="7106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8560">
            <a:off x="3655430" y="3366482"/>
            <a:ext cx="787915" cy="7106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032" y="3366483"/>
            <a:ext cx="787915" cy="7106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275" y="3366483"/>
            <a:ext cx="787915" cy="7106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118" y="736783"/>
            <a:ext cx="1074625" cy="10005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268" y="736782"/>
            <a:ext cx="1074625" cy="10005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31" y="736783"/>
            <a:ext cx="1074625" cy="100051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614509" y="1616083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27541" y="334775"/>
            <a:ext cx="1757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greatest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33560" y="4709196"/>
            <a:ext cx="1949416" cy="85758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72928" y="748785"/>
            <a:ext cx="1757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smallest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0552" y="2843263"/>
            <a:ext cx="1356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green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1659" y="4185976"/>
            <a:ext cx="47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461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3321438"/>
            <a:ext cx="7925095" cy="126362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59199"/>
              </p:ext>
            </p:extLst>
          </p:nvPr>
        </p:nvGraphicFramePr>
        <p:xfrm>
          <a:off x="927467" y="2041577"/>
          <a:ext cx="630936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936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4174" y="42580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Number tracks and Number lines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4550" y="4519812"/>
            <a:ext cx="61714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same?</a:t>
            </a:r>
          </a:p>
          <a:p>
            <a:pPr algn="ctr"/>
            <a:endParaRPr lang="en-GB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different?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78457" y="2129245"/>
            <a:ext cx="6085716" cy="574766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80169"/>
              </p:ext>
            </p:extLst>
          </p:nvPr>
        </p:nvGraphicFramePr>
        <p:xfrm>
          <a:off x="625315" y="3917847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387409" y="3147860"/>
            <a:ext cx="6085716" cy="574766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708112" y="3126217"/>
            <a:ext cx="573628" cy="574766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7597256" y="2749422"/>
            <a:ext cx="573628" cy="574766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00035 -0.1060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30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0.00034 -0.1113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68741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Finding numbers on a number line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1605405"/>
            <a:ext cx="7925095" cy="1263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64998" y="4875295"/>
            <a:ext cx="449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pigs?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53" y="3519446"/>
            <a:ext cx="4291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pears?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2" y="4647583"/>
            <a:ext cx="2382746" cy="1393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419" y="4684969"/>
            <a:ext cx="2382746" cy="1393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760" y="3160939"/>
            <a:ext cx="941678" cy="1145452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97907"/>
              </p:ext>
            </p:extLst>
          </p:nvPr>
        </p:nvGraphicFramePr>
        <p:xfrm>
          <a:off x="640216" y="2251910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4469456" y="2243914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608154" y="2243914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1840537"/>
            <a:ext cx="7925095" cy="1263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2068" y="4091549"/>
            <a:ext cx="3181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845" y="3779825"/>
            <a:ext cx="2739434" cy="13983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854" y="3377571"/>
            <a:ext cx="1467049" cy="2091188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244238"/>
              </p:ext>
            </p:extLst>
          </p:nvPr>
        </p:nvGraphicFramePr>
        <p:xfrm>
          <a:off x="625315" y="2485003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831378" y="2485003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734075" y="2485003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68741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Finding numbers on a number line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2010352"/>
            <a:ext cx="7925095" cy="1263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4173" y="367445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Find the number 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4172" y="445928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one less </a:t>
            </a:r>
            <a:r>
              <a:rPr lang="en-GB" sz="2800" dirty="0" smtClean="0">
                <a:latin typeface="Comic Sans MS" panose="030F0702030302020204" pitchFamily="66" charset="0"/>
              </a:rPr>
              <a:t>than 9?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76220"/>
              </p:ext>
            </p:extLst>
          </p:nvPr>
        </p:nvGraphicFramePr>
        <p:xfrm>
          <a:off x="638963" y="2635369"/>
          <a:ext cx="6931001" cy="511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91">
                  <a:extLst>
                    <a:ext uri="{9D8B030D-6E8A-4147-A177-3AD203B41FA5}">
                      <a16:colId xmlns:a16="http://schemas.microsoft.com/office/drawing/2014/main" val="172716146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8325639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886458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0618222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983997709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117229775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531087867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244559046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1519363584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605242702"/>
                    </a:ext>
                  </a:extLst>
                </a:gridCol>
                <a:gridCol w="630091">
                  <a:extLst>
                    <a:ext uri="{9D8B030D-6E8A-4147-A177-3AD203B41FA5}">
                      <a16:colId xmlns:a16="http://schemas.microsoft.com/office/drawing/2014/main" val="3745839215"/>
                    </a:ext>
                  </a:extLst>
                </a:gridCol>
              </a:tblGrid>
              <a:tr h="51194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2800" dirty="0"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125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355965" y="2631640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5725943" y="2631640"/>
            <a:ext cx="504000" cy="504000"/>
          </a:xfrm>
          <a:prstGeom prst="round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21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2.1|9.9|8.5|3.5|7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3.1|1.6|2.2|3.4|1.5|1.4|1.7|0.7|0|1.7|1.2|1.7|4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|1.3|1.7|1.6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2.7|4.4|13.4|3.5|8.7|14.7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0.5|4.9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|5.3|3.4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6.8|4.5|1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1.2|2.7|7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5|1.2|4.4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6|1.5|1.8|3.4|4.4|1.5|3.3|1.9|2.2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7|6.8|2.1|1.6|2.1|3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46D6D0-2B16-44BB-A278-D7442443F3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3370</TotalTime>
  <Words>323</Words>
  <Application>Microsoft Office PowerPoint</Application>
  <PresentationFormat>On-screen Show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Have a go at question 2 on the worksheet</vt:lpstr>
      <vt:lpstr>PowerPoint Presentation</vt:lpstr>
      <vt:lpstr>PowerPoint Presentation</vt:lpstr>
      <vt:lpstr>Have a go at the last question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218</cp:revision>
  <dcterms:created xsi:type="dcterms:W3CDTF">2019-07-05T11:02:13Z</dcterms:created>
  <dcterms:modified xsi:type="dcterms:W3CDTF">2020-09-21T09:40:46Z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