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3"/>
  </p:notesMasterIdLst>
  <p:sldIdLst>
    <p:sldId id="296" r:id="rId11"/>
    <p:sldId id="297" r:id="rId12"/>
    <p:sldId id="298" r:id="rId13"/>
    <p:sldId id="311" r:id="rId14"/>
    <p:sldId id="299" r:id="rId15"/>
    <p:sldId id="312" r:id="rId16"/>
    <p:sldId id="319" r:id="rId17"/>
    <p:sldId id="306" r:id="rId18"/>
    <p:sldId id="313" r:id="rId19"/>
    <p:sldId id="307" r:id="rId20"/>
    <p:sldId id="316" r:id="rId21"/>
    <p:sldId id="314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88" d="100"/>
          <a:sy n="88" d="100"/>
        </p:scale>
        <p:origin x="133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commentAuthors" Target="commentAuthors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1281C241-6803-4DDF-962D-7D154F00FB58}"/>
    <pc:docChg chg="modSld">
      <pc:chgData name="James Clegg" userId="c6df1435-7a36-4b38-be4d-16e68e91152f" providerId="ADAL" clId="{1281C241-6803-4DDF-962D-7D154F00FB58}" dt="2020-10-05T12:22:07.784" v="9" actId="207"/>
      <pc:docMkLst>
        <pc:docMk/>
      </pc:docMkLst>
      <pc:sldChg chg="modSp">
        <pc:chgData name="James Clegg" userId="c6df1435-7a36-4b38-be4d-16e68e91152f" providerId="ADAL" clId="{1281C241-6803-4DDF-962D-7D154F00FB58}" dt="2020-10-05T12:21:43.128" v="1" actId="207"/>
        <pc:sldMkLst>
          <pc:docMk/>
          <pc:sldMk cId="1793065095" sldId="306"/>
        </pc:sldMkLst>
        <pc:spChg chg="mod">
          <ac:chgData name="James Clegg" userId="c6df1435-7a36-4b38-be4d-16e68e91152f" providerId="ADAL" clId="{1281C241-6803-4DDF-962D-7D154F00FB58}" dt="2020-10-05T12:21:36.390" v="0" actId="207"/>
          <ac:spMkLst>
            <pc:docMk/>
            <pc:sldMk cId="1793065095" sldId="306"/>
            <ac:spMk id="6" creationId="{00000000-0000-0000-0000-000000000000}"/>
          </ac:spMkLst>
        </pc:spChg>
        <pc:spChg chg="mod">
          <ac:chgData name="James Clegg" userId="c6df1435-7a36-4b38-be4d-16e68e91152f" providerId="ADAL" clId="{1281C241-6803-4DDF-962D-7D154F00FB58}" dt="2020-10-05T12:21:36.390" v="0" actId="207"/>
          <ac:spMkLst>
            <pc:docMk/>
            <pc:sldMk cId="1793065095" sldId="306"/>
            <ac:spMk id="13" creationId="{00000000-0000-0000-0000-000000000000}"/>
          </ac:spMkLst>
        </pc:spChg>
        <pc:spChg chg="mod">
          <ac:chgData name="James Clegg" userId="c6df1435-7a36-4b38-be4d-16e68e91152f" providerId="ADAL" clId="{1281C241-6803-4DDF-962D-7D154F00FB58}" dt="2020-10-05T12:21:36.390" v="0" actId="207"/>
          <ac:spMkLst>
            <pc:docMk/>
            <pc:sldMk cId="1793065095" sldId="306"/>
            <ac:spMk id="22" creationId="{00000000-0000-0000-0000-000000000000}"/>
          </ac:spMkLst>
        </pc:spChg>
        <pc:spChg chg="mod">
          <ac:chgData name="James Clegg" userId="c6df1435-7a36-4b38-be4d-16e68e91152f" providerId="ADAL" clId="{1281C241-6803-4DDF-962D-7D154F00FB58}" dt="2020-10-05T12:21:36.390" v="0" actId="207"/>
          <ac:spMkLst>
            <pc:docMk/>
            <pc:sldMk cId="1793065095" sldId="306"/>
            <ac:spMk id="33" creationId="{00000000-0000-0000-0000-000000000000}"/>
          </ac:spMkLst>
        </pc:spChg>
        <pc:spChg chg="mod">
          <ac:chgData name="James Clegg" userId="c6df1435-7a36-4b38-be4d-16e68e91152f" providerId="ADAL" clId="{1281C241-6803-4DDF-962D-7D154F00FB58}" dt="2020-10-05T12:21:43.128" v="1" actId="207"/>
          <ac:spMkLst>
            <pc:docMk/>
            <pc:sldMk cId="1793065095" sldId="306"/>
            <ac:spMk id="52" creationId="{00000000-0000-0000-0000-000000000000}"/>
          </ac:spMkLst>
        </pc:spChg>
      </pc:sldChg>
      <pc:sldChg chg="modSp">
        <pc:chgData name="James Clegg" userId="c6df1435-7a36-4b38-be4d-16e68e91152f" providerId="ADAL" clId="{1281C241-6803-4DDF-962D-7D154F00FB58}" dt="2020-10-05T12:22:07.784" v="9" actId="207"/>
        <pc:sldMkLst>
          <pc:docMk/>
          <pc:sldMk cId="2678410011" sldId="312"/>
        </pc:sldMkLst>
        <pc:spChg chg="mod">
          <ac:chgData name="James Clegg" userId="c6df1435-7a36-4b38-be4d-16e68e91152f" providerId="ADAL" clId="{1281C241-6803-4DDF-962D-7D154F00FB58}" dt="2020-10-05T12:22:03.025" v="7" actId="207"/>
          <ac:spMkLst>
            <pc:docMk/>
            <pc:sldMk cId="2678410011" sldId="312"/>
            <ac:spMk id="10" creationId="{00000000-0000-0000-0000-000000000000}"/>
          </ac:spMkLst>
        </pc:spChg>
        <pc:spChg chg="mod">
          <ac:chgData name="James Clegg" userId="c6df1435-7a36-4b38-be4d-16e68e91152f" providerId="ADAL" clId="{1281C241-6803-4DDF-962D-7D154F00FB58}" dt="2020-10-05T12:22:05.424" v="8" actId="207"/>
          <ac:spMkLst>
            <pc:docMk/>
            <pc:sldMk cId="2678410011" sldId="312"/>
            <ac:spMk id="26" creationId="{00000000-0000-0000-0000-000000000000}"/>
          </ac:spMkLst>
        </pc:spChg>
        <pc:spChg chg="mod">
          <ac:chgData name="James Clegg" userId="c6df1435-7a36-4b38-be4d-16e68e91152f" providerId="ADAL" clId="{1281C241-6803-4DDF-962D-7D154F00FB58}" dt="2020-10-05T12:22:07.784" v="9" actId="207"/>
          <ac:spMkLst>
            <pc:docMk/>
            <pc:sldMk cId="2678410011" sldId="312"/>
            <ac:spMk id="27" creationId="{00000000-0000-0000-0000-000000000000}"/>
          </ac:spMkLst>
        </pc:spChg>
        <pc:spChg chg="mod">
          <ac:chgData name="James Clegg" userId="c6df1435-7a36-4b38-be4d-16e68e91152f" providerId="ADAL" clId="{1281C241-6803-4DDF-962D-7D154F00FB58}" dt="2020-10-05T12:22:03.025" v="7" actId="207"/>
          <ac:spMkLst>
            <pc:docMk/>
            <pc:sldMk cId="2678410011" sldId="312"/>
            <ac:spMk id="34" creationId="{00000000-0000-0000-0000-000000000000}"/>
          </ac:spMkLst>
        </pc:spChg>
      </pc:sldChg>
      <pc:sldChg chg="modSp">
        <pc:chgData name="James Clegg" userId="c6df1435-7a36-4b38-be4d-16e68e91152f" providerId="ADAL" clId="{1281C241-6803-4DDF-962D-7D154F00FB58}" dt="2020-10-05T12:21:59.455" v="6" actId="207"/>
        <pc:sldMkLst>
          <pc:docMk/>
          <pc:sldMk cId="3461126030" sldId="319"/>
        </pc:sldMkLst>
        <pc:spChg chg="mod">
          <ac:chgData name="James Clegg" userId="c6df1435-7a36-4b38-be4d-16e68e91152f" providerId="ADAL" clId="{1281C241-6803-4DDF-962D-7D154F00FB58}" dt="2020-10-05T12:21:50.496" v="2" actId="207"/>
          <ac:spMkLst>
            <pc:docMk/>
            <pc:sldMk cId="3461126030" sldId="319"/>
            <ac:spMk id="10" creationId="{00000000-0000-0000-0000-000000000000}"/>
          </ac:spMkLst>
        </pc:spChg>
        <pc:spChg chg="mod">
          <ac:chgData name="James Clegg" userId="c6df1435-7a36-4b38-be4d-16e68e91152f" providerId="ADAL" clId="{1281C241-6803-4DDF-962D-7D154F00FB58}" dt="2020-10-05T12:21:52.997" v="3" actId="207"/>
          <ac:spMkLst>
            <pc:docMk/>
            <pc:sldMk cId="3461126030" sldId="319"/>
            <ac:spMk id="15" creationId="{00000000-0000-0000-0000-000000000000}"/>
          </ac:spMkLst>
        </pc:spChg>
        <pc:spChg chg="mod">
          <ac:chgData name="James Clegg" userId="c6df1435-7a36-4b38-be4d-16e68e91152f" providerId="ADAL" clId="{1281C241-6803-4DDF-962D-7D154F00FB58}" dt="2020-10-05T12:21:57.326" v="5" actId="207"/>
          <ac:spMkLst>
            <pc:docMk/>
            <pc:sldMk cId="3461126030" sldId="319"/>
            <ac:spMk id="16" creationId="{00000000-0000-0000-0000-000000000000}"/>
          </ac:spMkLst>
        </pc:spChg>
        <pc:spChg chg="mod">
          <ac:chgData name="James Clegg" userId="c6df1435-7a36-4b38-be4d-16e68e91152f" providerId="ADAL" clId="{1281C241-6803-4DDF-962D-7D154F00FB58}" dt="2020-10-05T12:21:55.143" v="4" actId="207"/>
          <ac:spMkLst>
            <pc:docMk/>
            <pc:sldMk cId="3461126030" sldId="319"/>
            <ac:spMk id="26" creationId="{00000000-0000-0000-0000-000000000000}"/>
          </ac:spMkLst>
        </pc:spChg>
        <pc:spChg chg="mod">
          <ac:chgData name="James Clegg" userId="c6df1435-7a36-4b38-be4d-16e68e91152f" providerId="ADAL" clId="{1281C241-6803-4DDF-962D-7D154F00FB58}" dt="2020-10-05T12:21:59.455" v="6" actId="207"/>
          <ac:spMkLst>
            <pc:docMk/>
            <pc:sldMk cId="3461126030" sldId="319"/>
            <ac:spMk id="27" creationId="{00000000-0000-0000-0000-000000000000}"/>
          </ac:spMkLst>
        </pc:spChg>
        <pc:spChg chg="mod">
          <ac:chgData name="James Clegg" userId="c6df1435-7a36-4b38-be4d-16e68e91152f" providerId="ADAL" clId="{1281C241-6803-4DDF-962D-7D154F00FB58}" dt="2020-10-05T12:21:50.496" v="2" actId="207"/>
          <ac:spMkLst>
            <pc:docMk/>
            <pc:sldMk cId="3461126030" sldId="319"/>
            <ac:spMk id="34" creationId="{00000000-0000-0000-0000-000000000000}"/>
          </ac:spMkLst>
        </pc:spChg>
      </pc:sldChg>
    </pc:docChg>
  </pc:docChgLst>
  <pc:docChgLst>
    <pc:chgData name="James Clegg" userId="c6df1435-7a36-4b38-be4d-16e68e91152f" providerId="ADAL" clId="{FD042F27-9198-4F00-AB50-6D1A31280DBA}"/>
    <pc:docChg chg="custSel modSld">
      <pc:chgData name="James Clegg" userId="c6df1435-7a36-4b38-be4d-16e68e91152f" providerId="ADAL" clId="{FD042F27-9198-4F00-AB50-6D1A31280DBA}" dt="2020-10-05T12:27:45.153" v="12"/>
      <pc:docMkLst>
        <pc:docMk/>
      </pc:docMkLst>
      <pc:sldChg chg="modTransition">
        <pc:chgData name="James Clegg" userId="c6df1435-7a36-4b38-be4d-16e68e91152f" providerId="ADAL" clId="{FD042F27-9198-4F00-AB50-6D1A31280DBA}" dt="2020-10-05T12:27:45.153" v="12"/>
        <pc:sldMkLst>
          <pc:docMk/>
          <pc:sldMk cId="3463639803" sldId="296"/>
        </pc:sldMkLst>
      </pc:sldChg>
      <pc:sldChg chg="modTransition">
        <pc:chgData name="James Clegg" userId="c6df1435-7a36-4b38-be4d-16e68e91152f" providerId="ADAL" clId="{FD042F27-9198-4F00-AB50-6D1A31280DBA}" dt="2020-10-05T12:27:45.153" v="12"/>
        <pc:sldMkLst>
          <pc:docMk/>
          <pc:sldMk cId="861935487" sldId="297"/>
        </pc:sldMkLst>
      </pc:sldChg>
      <pc:sldChg chg="delSp modTransition delAnim">
        <pc:chgData name="James Clegg" userId="c6df1435-7a36-4b38-be4d-16e68e91152f" providerId="ADAL" clId="{FD042F27-9198-4F00-AB50-6D1A31280DBA}" dt="2020-10-05T12:27:45.153" v="12"/>
        <pc:sldMkLst>
          <pc:docMk/>
          <pc:sldMk cId="4128357408" sldId="298"/>
        </pc:sldMkLst>
        <pc:picChg chg="del">
          <ac:chgData name="James Clegg" userId="c6df1435-7a36-4b38-be4d-16e68e91152f" providerId="ADAL" clId="{FD042F27-9198-4F00-AB50-6D1A31280DBA}" dt="2020-10-05T12:27:07.472" v="0" actId="478"/>
          <ac:picMkLst>
            <pc:docMk/>
            <pc:sldMk cId="4128357408" sldId="298"/>
            <ac:picMk id="16" creationId="{00000000-0000-0000-0000-000000000000}"/>
          </ac:picMkLst>
        </pc:picChg>
      </pc:sldChg>
      <pc:sldChg chg="modTransition">
        <pc:chgData name="James Clegg" userId="c6df1435-7a36-4b38-be4d-16e68e91152f" providerId="ADAL" clId="{FD042F27-9198-4F00-AB50-6D1A31280DBA}" dt="2020-10-05T12:27:45.153" v="12"/>
        <pc:sldMkLst>
          <pc:docMk/>
          <pc:sldMk cId="895466786" sldId="299"/>
        </pc:sldMkLst>
      </pc:sldChg>
      <pc:sldChg chg="delSp modTransition delAnim">
        <pc:chgData name="James Clegg" userId="c6df1435-7a36-4b38-be4d-16e68e91152f" providerId="ADAL" clId="{FD042F27-9198-4F00-AB50-6D1A31280DBA}" dt="2020-10-05T12:27:45.153" v="12"/>
        <pc:sldMkLst>
          <pc:docMk/>
          <pc:sldMk cId="3782242679" sldId="301"/>
        </pc:sldMkLst>
        <pc:picChg chg="del">
          <ac:chgData name="James Clegg" userId="c6df1435-7a36-4b38-be4d-16e68e91152f" providerId="ADAL" clId="{FD042F27-9198-4F00-AB50-6D1A31280DBA}" dt="2020-10-05T12:27:20.813" v="5" actId="478"/>
          <ac:picMkLst>
            <pc:docMk/>
            <pc:sldMk cId="3782242679" sldId="301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FD042F27-9198-4F00-AB50-6D1A31280DBA}" dt="2020-10-05T12:27:45.153" v="12"/>
        <pc:sldMkLst>
          <pc:docMk/>
          <pc:sldMk cId="1793065095" sldId="306"/>
        </pc:sldMkLst>
        <pc:picChg chg="del">
          <ac:chgData name="James Clegg" userId="c6df1435-7a36-4b38-be4d-16e68e91152f" providerId="ADAL" clId="{FD042F27-9198-4F00-AB50-6D1A31280DBA}" dt="2020-10-05T12:27:17.830" v="4" actId="478"/>
          <ac:picMkLst>
            <pc:docMk/>
            <pc:sldMk cId="1793065095" sldId="306"/>
            <ac:picMk id="23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FD042F27-9198-4F00-AB50-6D1A31280DBA}" dt="2020-10-05T12:27:45.153" v="12"/>
        <pc:sldMkLst>
          <pc:docMk/>
          <pc:sldMk cId="3482969237" sldId="307"/>
        </pc:sldMkLst>
        <pc:picChg chg="del">
          <ac:chgData name="James Clegg" userId="c6df1435-7a36-4b38-be4d-16e68e91152f" providerId="ADAL" clId="{FD042F27-9198-4F00-AB50-6D1A31280DBA}" dt="2020-10-05T12:27:29.065" v="7" actId="478"/>
          <ac:picMkLst>
            <pc:docMk/>
            <pc:sldMk cId="3482969237" sldId="307"/>
            <ac:picMk id="33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FD042F27-9198-4F00-AB50-6D1A31280DBA}" dt="2020-10-05T12:27:45.153" v="12"/>
        <pc:sldMkLst>
          <pc:docMk/>
          <pc:sldMk cId="1923779299" sldId="308"/>
        </pc:sldMkLst>
        <pc:picChg chg="del">
          <ac:chgData name="James Clegg" userId="c6df1435-7a36-4b38-be4d-16e68e91152f" providerId="ADAL" clId="{FD042F27-9198-4F00-AB50-6D1A31280DBA}" dt="2020-10-05T12:27:34.502" v="9" actId="478"/>
          <ac:picMkLst>
            <pc:docMk/>
            <pc:sldMk cId="1923779299" sldId="308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FD042F27-9198-4F00-AB50-6D1A31280DBA}" dt="2020-10-05T12:27:45.153" v="12"/>
        <pc:sldMkLst>
          <pc:docMk/>
          <pc:sldMk cId="2880942029" sldId="311"/>
        </pc:sldMkLst>
        <pc:picChg chg="del">
          <ac:chgData name="James Clegg" userId="c6df1435-7a36-4b38-be4d-16e68e91152f" providerId="ADAL" clId="{FD042F27-9198-4F00-AB50-6D1A31280DBA}" dt="2020-10-05T12:27:09.534" v="1" actId="478"/>
          <ac:picMkLst>
            <pc:docMk/>
            <pc:sldMk cId="2880942029" sldId="311"/>
            <ac:picMk id="3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FD042F27-9198-4F00-AB50-6D1A31280DBA}" dt="2020-10-05T12:27:45.153" v="12"/>
        <pc:sldMkLst>
          <pc:docMk/>
          <pc:sldMk cId="2678410011" sldId="312"/>
        </pc:sldMkLst>
        <pc:picChg chg="del">
          <ac:chgData name="James Clegg" userId="c6df1435-7a36-4b38-be4d-16e68e91152f" providerId="ADAL" clId="{FD042F27-9198-4F00-AB50-6D1A31280DBA}" dt="2020-10-05T12:27:13.192" v="2" actId="478"/>
          <ac:picMkLst>
            <pc:docMk/>
            <pc:sldMk cId="2678410011" sldId="312"/>
            <ac:picMk id="3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FD042F27-9198-4F00-AB50-6D1A31280DBA}" dt="2020-10-05T12:27:45.153" v="12"/>
        <pc:sldMkLst>
          <pc:docMk/>
          <pc:sldMk cId="1362498068" sldId="313"/>
        </pc:sldMkLst>
        <pc:picChg chg="del">
          <ac:chgData name="James Clegg" userId="c6df1435-7a36-4b38-be4d-16e68e91152f" providerId="ADAL" clId="{FD042F27-9198-4F00-AB50-6D1A31280DBA}" dt="2020-10-05T12:27:25.657" v="6" actId="478"/>
          <ac:picMkLst>
            <pc:docMk/>
            <pc:sldMk cId="1362498068" sldId="313"/>
            <ac:picMk id="6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FD042F27-9198-4F00-AB50-6D1A31280DBA}" dt="2020-10-05T12:27:45.153" v="12"/>
        <pc:sldMkLst>
          <pc:docMk/>
          <pc:sldMk cId="1467249032" sldId="314"/>
        </pc:sldMkLst>
        <pc:picChg chg="del">
          <ac:chgData name="James Clegg" userId="c6df1435-7a36-4b38-be4d-16e68e91152f" providerId="ADAL" clId="{FD042F27-9198-4F00-AB50-6D1A31280DBA}" dt="2020-10-05T12:27:36.629" v="10" actId="478"/>
          <ac:picMkLst>
            <pc:docMk/>
            <pc:sldMk cId="1467249032" sldId="314"/>
            <ac:picMk id="1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FD042F27-9198-4F00-AB50-6D1A31280DBA}" dt="2020-10-05T12:27:45.153" v="12"/>
        <pc:sldMkLst>
          <pc:docMk/>
          <pc:sldMk cId="1956928277" sldId="316"/>
        </pc:sldMkLst>
        <pc:picChg chg="del">
          <ac:chgData name="James Clegg" userId="c6df1435-7a36-4b38-be4d-16e68e91152f" providerId="ADAL" clId="{FD042F27-9198-4F00-AB50-6D1A31280DBA}" dt="2020-10-05T12:27:31.690" v="8" actId="478"/>
          <ac:picMkLst>
            <pc:docMk/>
            <pc:sldMk cId="1956928277" sldId="316"/>
            <ac:picMk id="68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FD042F27-9198-4F00-AB50-6D1A31280DBA}" dt="2020-10-05T12:27:45.153" v="12"/>
        <pc:sldMkLst>
          <pc:docMk/>
          <pc:sldMk cId="784463522" sldId="318"/>
        </pc:sldMkLst>
        <pc:picChg chg="del">
          <ac:chgData name="James Clegg" userId="c6df1435-7a36-4b38-be4d-16e68e91152f" providerId="ADAL" clId="{FD042F27-9198-4F00-AB50-6D1A31280DBA}" dt="2020-10-05T12:27:38.909" v="11" actId="478"/>
          <ac:picMkLst>
            <pc:docMk/>
            <pc:sldMk cId="784463522" sldId="318"/>
            <ac:picMk id="9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FD042F27-9198-4F00-AB50-6D1A31280DBA}" dt="2020-10-05T12:27:45.153" v="12"/>
        <pc:sldMkLst>
          <pc:docMk/>
          <pc:sldMk cId="3461126030" sldId="319"/>
        </pc:sldMkLst>
        <pc:picChg chg="del">
          <ac:chgData name="James Clegg" userId="c6df1435-7a36-4b38-be4d-16e68e91152f" providerId="ADAL" clId="{FD042F27-9198-4F00-AB50-6D1A31280DBA}" dt="2020-10-05T12:27:15.268" v="3" actId="478"/>
          <ac:picMkLst>
            <pc:docMk/>
            <pc:sldMk cId="3461126030" sldId="319"/>
            <ac:picMk id="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24/10/2020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24/10/2020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0.png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10" Type="http://schemas.openxmlformats.org/officeDocument/2006/relationships/image" Target="../media/image25.png"/><Relationship Id="rId4" Type="http://schemas.openxmlformats.org/officeDocument/2006/relationships/image" Target="../media/image10.png"/><Relationship Id="rId9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0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10" Type="http://schemas.openxmlformats.org/officeDocument/2006/relationships/image" Target="../media/image31.png"/><Relationship Id="rId9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21.png"/><Relationship Id="rId12" Type="http://schemas.openxmlformats.org/officeDocument/2006/relationships/image" Target="../media/image4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11" Type="http://schemas.openxmlformats.org/officeDocument/2006/relationships/image" Target="../media/image41.png"/><Relationship Id="rId5" Type="http://schemas.openxmlformats.org/officeDocument/2006/relationships/image" Target="../media/image36.png"/><Relationship Id="rId10" Type="http://schemas.openxmlformats.org/officeDocument/2006/relationships/image" Target="../media/image40.png"/><Relationship Id="rId4" Type="http://schemas.openxmlformats.org/officeDocument/2006/relationships/image" Target="../media/image35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0.png"/><Relationship Id="rId7" Type="http://schemas.openxmlformats.org/officeDocument/2006/relationships/image" Target="../media/image140.png"/><Relationship Id="rId12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30.png"/><Relationship Id="rId11" Type="http://schemas.openxmlformats.org/officeDocument/2006/relationships/image" Target="../media/image18.png"/><Relationship Id="rId5" Type="http://schemas.openxmlformats.org/officeDocument/2006/relationships/image" Target="../media/image120.png"/><Relationship Id="rId15" Type="http://schemas.openxmlformats.org/officeDocument/2006/relationships/image" Target="../media/image20.png"/><Relationship Id="rId10" Type="http://schemas.openxmlformats.org/officeDocument/2006/relationships/image" Target="../media/image17.png"/><Relationship Id="rId9" Type="http://schemas.openxmlformats.org/officeDocument/2006/relationships/image" Target="../media/image16.png"/><Relationship Id="rId1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0.png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22.png"/><Relationship Id="rId11" Type="http://schemas.openxmlformats.org/officeDocument/2006/relationships/image" Target="../media/image13.png"/><Relationship Id="rId10" Type="http://schemas.openxmlformats.org/officeDocument/2006/relationships/image" Target="../media/image12.png"/><Relationship Id="rId9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67497"/>
            <a:ext cx="5950212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6" name="Rectangle 5"/>
          <p:cNvSpPr/>
          <p:nvPr/>
        </p:nvSpPr>
        <p:spPr>
          <a:xfrm>
            <a:off x="4428309" y="2200228"/>
            <a:ext cx="3313612" cy="144430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>
            <a:stCxn id="6" idx="1"/>
            <a:endCxn id="6" idx="3"/>
          </p:cNvCxnSpPr>
          <p:nvPr/>
        </p:nvCxnSpPr>
        <p:spPr>
          <a:xfrm>
            <a:off x="4428309" y="2922383"/>
            <a:ext cx="33136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345" y="1736783"/>
            <a:ext cx="2838488" cy="284155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36351" y="3621245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0434" y="3620025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068558" y="4267576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8558" y="4267576"/>
                <a:ext cx="776347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4480834" y="4329131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93893" y="4329131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398499" y="4267576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8499" y="4267576"/>
                <a:ext cx="650537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6930795" y="4329131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888372" y="4303237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5665291" y="4303237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4447469" y="4303237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081621" y="5137768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621" y="5137768"/>
                <a:ext cx="776347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4480834" y="519932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93893" y="519932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398499" y="5137768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8499" y="5137768"/>
                <a:ext cx="650537" cy="76944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6930795" y="519932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6888372" y="5173429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ounded Rectangle 24"/>
          <p:cNvSpPr/>
          <p:nvPr/>
        </p:nvSpPr>
        <p:spPr>
          <a:xfrm>
            <a:off x="5665291" y="5173429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ounded Rectangle 25"/>
          <p:cNvSpPr/>
          <p:nvPr/>
        </p:nvSpPr>
        <p:spPr>
          <a:xfrm>
            <a:off x="4447469" y="5173429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294067" y="1999588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5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7024215" y="2922383"/>
            <a:ext cx="0" cy="7221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025055" y="2926224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61390" y="2925004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732020" y="2260842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296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  <p:bldP spid="24" grpId="0" animBg="1"/>
      <p:bldP spid="25" grpId="0" animBg="1"/>
      <p:bldP spid="26" grpId="0" animBg="1"/>
      <p:bldP spid="27" grpId="0"/>
      <p:bldP spid="29" grpId="0"/>
      <p:bldP spid="29" grpId="1"/>
      <p:bldP spid="30" grpId="0"/>
      <p:bldP spid="30" grpId="1"/>
      <p:bldP spid="31" grpId="0"/>
      <p:bldP spid="3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6" name="Rectangle 5"/>
          <p:cNvSpPr/>
          <p:nvPr/>
        </p:nvSpPr>
        <p:spPr>
          <a:xfrm>
            <a:off x="901860" y="2035541"/>
            <a:ext cx="3313612" cy="144430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>
            <a:stCxn id="6" idx="1"/>
            <a:endCxn id="6" idx="3"/>
          </p:cNvCxnSpPr>
          <p:nvPr/>
        </p:nvCxnSpPr>
        <p:spPr>
          <a:xfrm>
            <a:off x="901860" y="2757696"/>
            <a:ext cx="33136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899170" y="2750586"/>
            <a:ext cx="0" cy="7221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253047" y="2797103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673681" y="2760317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228144" y="205057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491001" y="2055996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1001" y="2055996"/>
                <a:ext cx="776347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858707" y="2117551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131766" y="2117551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807879" y="2055996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7879" y="2055996"/>
                <a:ext cx="650537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7352217" y="2117551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318852" y="2091657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ounded Rectangle 37"/>
          <p:cNvSpPr/>
          <p:nvPr/>
        </p:nvSpPr>
        <p:spPr>
          <a:xfrm>
            <a:off x="6098401" y="2091657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ounded Rectangle 38"/>
          <p:cNvSpPr/>
          <p:nvPr/>
        </p:nvSpPr>
        <p:spPr>
          <a:xfrm>
            <a:off x="4825342" y="2091657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491001" y="2978440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1001" y="2978440"/>
                <a:ext cx="776347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4858707" y="3039995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131766" y="3039995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807879" y="2978440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7879" y="2978440"/>
                <a:ext cx="650537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7352217" y="3039995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7318852" y="3014101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ounded Rectangle 45"/>
          <p:cNvSpPr/>
          <p:nvPr/>
        </p:nvSpPr>
        <p:spPr>
          <a:xfrm>
            <a:off x="6098401" y="3014101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ounded Rectangle 46"/>
          <p:cNvSpPr/>
          <p:nvPr/>
        </p:nvSpPr>
        <p:spPr>
          <a:xfrm>
            <a:off x="4825342" y="3014101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730157" y="4011279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0157" y="4011279"/>
                <a:ext cx="776347" cy="76944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6131766" y="4072834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352217" y="4072834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7318852" y="4046940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ounded Rectangle 51"/>
          <p:cNvSpPr/>
          <p:nvPr/>
        </p:nvSpPr>
        <p:spPr>
          <a:xfrm>
            <a:off x="6098401" y="4046940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599829" y="3949723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9829" y="3949723"/>
                <a:ext cx="650537" cy="7694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4858707" y="4046940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4825342" y="4021046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725276" y="5014350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5276" y="5014350"/>
                <a:ext cx="776347" cy="7694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7352217" y="5121629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131766" y="5075905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7318852" y="5050011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ounded Rectangle 59"/>
          <p:cNvSpPr/>
          <p:nvPr/>
        </p:nvSpPr>
        <p:spPr>
          <a:xfrm>
            <a:off x="6098401" y="5050011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568822" y="4952794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822" y="4952794"/>
                <a:ext cx="650537" cy="76944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4858707" y="5050011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4825342" y="5024117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692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30" grpId="0"/>
      <p:bldP spid="30" grpId="1"/>
      <p:bldP spid="31" grpId="0"/>
      <p:bldP spid="31" grpId="1"/>
      <p:bldP spid="32" grpId="0"/>
      <p:bldP spid="33" grpId="0"/>
      <p:bldP spid="34" grpId="0"/>
      <p:bldP spid="35" grpId="0"/>
      <p:bldP spid="36" grpId="0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/>
      <p:bldP spid="44" grpId="0"/>
      <p:bldP spid="45" grpId="0" animBg="1"/>
      <p:bldP spid="46" grpId="0" animBg="1"/>
      <p:bldP spid="47" grpId="0" animBg="1"/>
      <p:bldP spid="48" grpId="0"/>
      <p:bldP spid="49" grpId="0"/>
      <p:bldP spid="50" grpId="0"/>
      <p:bldP spid="51" grpId="0" animBg="1"/>
      <p:bldP spid="52" grpId="0" animBg="1"/>
      <p:bldP spid="53" grpId="0"/>
      <p:bldP spid="54" grpId="0"/>
      <p:bldP spid="55" grpId="0" animBg="1"/>
      <p:bldP spid="56" grpId="0"/>
      <p:bldP spid="57" grpId="0"/>
      <p:bldP spid="58" grpId="0"/>
      <p:bldP spid="59" grpId="0" animBg="1"/>
      <p:bldP spid="60" grpId="0" animBg="1"/>
      <p:bldP spid="61" grpId="0"/>
      <p:bldP spid="62" grpId="0"/>
      <p:bldP spid="6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1205345" y="743392"/>
            <a:ext cx="5888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Can you make a fact family?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405" y="982270"/>
            <a:ext cx="1884025" cy="18543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337" y="1109971"/>
            <a:ext cx="1884025" cy="18543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852" y="938703"/>
            <a:ext cx="1884025" cy="18543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419535" y="2854963"/>
                <a:ext cx="5615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535" y="2854963"/>
                <a:ext cx="561531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2787242" y="2916519"/>
            <a:ext cx="47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60301" y="2916519"/>
            <a:ext cx="47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36413" y="2854963"/>
                <a:ext cx="470533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413" y="2854963"/>
                <a:ext cx="470533" cy="769441"/>
              </a:xfrm>
              <a:prstGeom prst="rect">
                <a:avLst/>
              </a:prstGeom>
              <a:blipFill>
                <a:blip r:embed="rId9"/>
                <a:stretch>
                  <a:fillRect l="-3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280752" y="2916519"/>
            <a:ext cx="47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247386" y="2890624"/>
            <a:ext cx="526397" cy="646331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026935" y="2890624"/>
            <a:ext cx="526397" cy="646331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753876" y="2890624"/>
            <a:ext cx="526397" cy="646331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419535" y="3659840"/>
                <a:ext cx="5615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535" y="3659840"/>
                <a:ext cx="561531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2787242" y="3721396"/>
            <a:ext cx="47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60301" y="3721396"/>
            <a:ext cx="47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736413" y="3659840"/>
                <a:ext cx="470533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413" y="3659840"/>
                <a:ext cx="470533" cy="769441"/>
              </a:xfrm>
              <a:prstGeom prst="rect">
                <a:avLst/>
              </a:prstGeom>
              <a:blipFill>
                <a:blip r:embed="rId10"/>
                <a:stretch>
                  <a:fillRect l="-3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5280752" y="3721396"/>
            <a:ext cx="47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5247386" y="3695501"/>
            <a:ext cx="526397" cy="646331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026935" y="3695501"/>
            <a:ext cx="526397" cy="646331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753876" y="3695501"/>
            <a:ext cx="526397" cy="646331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58691" y="4418357"/>
                <a:ext cx="5615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691" y="4418357"/>
                <a:ext cx="561531" cy="7694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4060301" y="4479913"/>
            <a:ext cx="47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280752" y="4479913"/>
            <a:ext cx="47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5247386" y="4454018"/>
            <a:ext cx="526397" cy="646331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026935" y="4454018"/>
            <a:ext cx="526397" cy="646331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528363" y="4356801"/>
                <a:ext cx="470533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8363" y="4356801"/>
                <a:ext cx="470533" cy="769441"/>
              </a:xfrm>
              <a:prstGeom prst="rect">
                <a:avLst/>
              </a:prstGeom>
              <a:blipFill>
                <a:blip r:embed="rId12"/>
                <a:stretch>
                  <a:fillRect l="-3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2787242" y="4454019"/>
            <a:ext cx="47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2753876" y="4428124"/>
            <a:ext cx="526397" cy="646331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653810" y="5212424"/>
                <a:ext cx="5615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3810" y="5212424"/>
                <a:ext cx="561531" cy="76944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5280752" y="5319704"/>
            <a:ext cx="47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060301" y="5273980"/>
            <a:ext cx="47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5247386" y="5248085"/>
            <a:ext cx="526397" cy="646331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4026935" y="5248085"/>
            <a:ext cx="526397" cy="646331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497356" y="5150868"/>
                <a:ext cx="470533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356" y="5150868"/>
                <a:ext cx="470533" cy="769441"/>
              </a:xfrm>
              <a:prstGeom prst="rect">
                <a:avLst/>
              </a:prstGeom>
              <a:blipFill>
                <a:blip r:embed="rId14"/>
                <a:stretch>
                  <a:fillRect l="-3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2787242" y="5248086"/>
            <a:ext cx="47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2753876" y="5222191"/>
            <a:ext cx="526397" cy="646331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724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26" grpId="0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 animBg="1"/>
      <p:bldP spid="34" grpId="0" animBg="1"/>
      <p:bldP spid="35" grpId="0"/>
      <p:bldP spid="36" grpId="0"/>
      <p:bldP spid="37" grpId="0" animBg="1"/>
      <p:bldP spid="38" grpId="0"/>
      <p:bldP spid="39" grpId="0"/>
      <p:bldP spid="41" grpId="0"/>
      <p:bldP spid="42" grpId="0" animBg="1"/>
      <p:bldP spid="43" grpId="0" animBg="1"/>
      <p:bldP spid="44" grpId="0"/>
      <p:bldP spid="45" grpId="0"/>
      <p:bldP spid="4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1) Which is the addition symbol?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endParaRPr lang="en-GB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2) How many counters?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3) One more than 7 is ?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4) What is the missing amount?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blipFill>
                <a:blip r:embed="rId4"/>
                <a:stretch>
                  <a:fillRect l="-1626" t="-1524" b="-2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022" y="4143957"/>
            <a:ext cx="1417648" cy="141917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4264" y="1524124"/>
            <a:ext cx="2432742" cy="107020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293435" y="4987573"/>
            <a:ext cx="455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98995" y="5003782"/>
            <a:ext cx="455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44439" y="4176807"/>
            <a:ext cx="455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1) Which is the addition symbol?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endParaRPr lang="en-GB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2) How many counters?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3) One more than 7 is ?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4) What is the missing amount?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blipFill>
                <a:blip r:embed="rId5"/>
                <a:stretch>
                  <a:fillRect l="-1626" t="-1524" b="-2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803237" y="2918909"/>
            <a:ext cx="455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8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022" y="4143957"/>
            <a:ext cx="1417648" cy="1419179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6566006" y="373965"/>
            <a:ext cx="387815" cy="501247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34264" y="1524124"/>
            <a:ext cx="2432742" cy="107020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193707" y="1622494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93435" y="4987573"/>
            <a:ext cx="455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98995" y="5003782"/>
            <a:ext cx="455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44439" y="4176807"/>
            <a:ext cx="455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05057" y="4174999"/>
            <a:ext cx="455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0942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10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839" y="1559701"/>
            <a:ext cx="1937478" cy="19395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05345" y="743392"/>
            <a:ext cx="5888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What is a fact family?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76074" y="2587988"/>
            <a:ext cx="63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11376" y="2587989"/>
            <a:ext cx="63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02957" y="3764747"/>
            <a:ext cx="2108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GB" sz="3200" dirty="0">
                <a:latin typeface="Comic Sans MS" panose="030F0702030302020204" pitchFamily="66" charset="0"/>
              </a:rPr>
              <a:t>8 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717421" y="3764747"/>
            <a:ext cx="2218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200" dirty="0">
                <a:latin typeface="Comic Sans MS" panose="030F0702030302020204" pitchFamily="66" charset="0"/>
              </a:rPr>
              <a:t> 8 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56276" y="4880474"/>
            <a:ext cx="58881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What is the same? 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What is different?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644" y="1555118"/>
            <a:ext cx="1937478" cy="1939570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6072807" y="2596234"/>
            <a:ext cx="63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948854" y="2578439"/>
            <a:ext cx="63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1A32C2-F9AA-482D-82F6-3B5950A5B2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4823" y="1530242"/>
            <a:ext cx="302292" cy="42706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608F6E1-E8D5-4ED1-B9A7-7617866223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2869" y="1577555"/>
            <a:ext cx="302292" cy="42706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168710C-B3DA-4035-AB2E-4894EF08A5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85910" y="1680357"/>
            <a:ext cx="302292" cy="42706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BBEFA79-3137-4B66-AB2C-0DB3452447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2306" y="1743863"/>
            <a:ext cx="302292" cy="42706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C8E58BC-C60D-485A-949B-7FE3DBFBF5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5097" y="1931695"/>
            <a:ext cx="302292" cy="427063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C3F3E58B-3ECB-4B5A-9B47-11BCE4C4E4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7311" y="1718163"/>
            <a:ext cx="302292" cy="42706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C069601-0E15-4C1F-A99B-FA8582FD2B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0352" y="1882456"/>
            <a:ext cx="302292" cy="42706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2491848-B137-4B9E-8217-73DB8824C2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93882" y="1981252"/>
            <a:ext cx="302292" cy="42706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9695921-C1F6-4871-9AAC-C0BA9A4853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0515" y="1517656"/>
            <a:ext cx="302292" cy="427063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0DE250C2-4D53-49AF-AFE4-E5C515C9FE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6358" y="1583593"/>
            <a:ext cx="302292" cy="42706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BB8520F3-AB63-4264-B04B-3D187ACB0A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9399" y="1686395"/>
            <a:ext cx="302292" cy="427063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390DE930-7E67-44B7-99AE-5960CD0B4C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7998" y="1731277"/>
            <a:ext cx="302292" cy="427063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E4077A87-0F02-4796-9191-B92663412C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8586" y="1937733"/>
            <a:ext cx="302292" cy="42706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F0EDD251-0F69-4A3B-BF01-AB6511CE4C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0800" y="1724201"/>
            <a:ext cx="302292" cy="42706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1C2106E2-5143-40F4-A140-2452ACABB0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3841" y="1888494"/>
            <a:ext cx="302292" cy="427063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E2B94D40-4569-422A-AFFE-2276CC221E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7371" y="1987290"/>
            <a:ext cx="302292" cy="42706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97226" y="1669294"/>
            <a:ext cx="63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539859" y="1662190"/>
            <a:ext cx="63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841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59259E-6 L 0.0698 0.1548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0" y="7731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L 0.04479 0.2048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0" y="10231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59259E-6 L 0.05885 0.1812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9051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-0.06423 0.1657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12" y="8287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0.05746 0.1798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2" y="8981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33333E-6 L -0.04167 0.1895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9468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33333E-6 L -0.04341 0.1879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0" y="9398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48148E-6 L -0.08351 0.1532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84" y="7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33333E-6 L -0.05104 0.16343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52" y="8171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-0.07674 0.20347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7" y="10162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85185E-6 L -0.05972 0.17685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86" y="8843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L 0.05556 0.1715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8" y="8565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48148E-6 L 0.05886 0.17847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8912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0.07952 0.19399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76" y="9699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81481E-6 L 0.08299 0.18913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9" y="9444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59259E-6 L 0.04114 0.15301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9" y="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6" grpId="0"/>
      <p:bldP spid="27" grpId="0"/>
      <p:bldP spid="28" grpId="0"/>
      <p:bldP spid="33" grpId="0"/>
      <p:bldP spid="34" grpId="0"/>
      <p:bldP spid="8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839" y="1559701"/>
            <a:ext cx="1937478" cy="19395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05345" y="743392"/>
            <a:ext cx="5888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What is a fact family?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37627" y="1666773"/>
            <a:ext cx="63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76074" y="2763751"/>
            <a:ext cx="63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11376" y="2763752"/>
            <a:ext cx="63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59713" y="4143568"/>
            <a:ext cx="2108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8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74177" y="4143568"/>
            <a:ext cx="2218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8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356276" y="4880474"/>
            <a:ext cx="58881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What is the same? 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What is different?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644" y="1555118"/>
            <a:ext cx="1937478" cy="1939570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5507432" y="1662190"/>
            <a:ext cx="63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072807" y="2807581"/>
            <a:ext cx="63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08989" y="2811933"/>
            <a:ext cx="63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55357" y="3616699"/>
            <a:ext cx="2108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GB" sz="3200" dirty="0">
                <a:latin typeface="Comic Sans MS" panose="030F0702030302020204" pitchFamily="66" charset="0"/>
              </a:rPr>
              <a:t>8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69821" y="3616699"/>
            <a:ext cx="2218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200" dirty="0">
                <a:latin typeface="Comic Sans MS" panose="030F0702030302020204" pitchFamily="66" charset="0"/>
              </a:rPr>
              <a:t> 8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112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098398" y="1629201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398" y="1629201"/>
                <a:ext cx="776347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466104" y="1690756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39163" y="1690756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415276" y="1629201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5276" y="1629201"/>
                <a:ext cx="650537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959614" y="1690756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926249" y="1664862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5705798" y="1664862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4432739" y="1664862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98398" y="2564708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398" y="2564708"/>
                <a:ext cx="776347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466104" y="262626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163" y="262626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415276" y="2564708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5276" y="2564708"/>
                <a:ext cx="650537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6959614" y="262626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926249" y="2600369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5705798" y="2600369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/>
          <p:cNvSpPr/>
          <p:nvPr/>
        </p:nvSpPr>
        <p:spPr>
          <a:xfrm>
            <a:off x="4432739" y="2600369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337554" y="3584484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7554" y="3584484"/>
                <a:ext cx="776347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739163" y="3646039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59614" y="3646039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6926249" y="3620145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ounded Rectangle 26"/>
          <p:cNvSpPr/>
          <p:nvPr/>
        </p:nvSpPr>
        <p:spPr>
          <a:xfrm>
            <a:off x="5705798" y="3620145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207226" y="3522928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226" y="3522928"/>
                <a:ext cx="650537" cy="76944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4466104" y="3620145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4432739" y="3594251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332673" y="4587555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673" y="4587555"/>
                <a:ext cx="776347" cy="7694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6959614" y="4694834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739163" y="4649110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6926249" y="4623216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ounded Rectangle 34"/>
          <p:cNvSpPr/>
          <p:nvPr/>
        </p:nvSpPr>
        <p:spPr>
          <a:xfrm>
            <a:off x="5705798" y="4623216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176219" y="4525999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6219" y="4525999"/>
                <a:ext cx="650537" cy="7694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4466104" y="4623216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4432739" y="4597322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6" y="1231009"/>
            <a:ext cx="2627095" cy="2629932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1788590" y="1461521"/>
            <a:ext cx="864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80812" y="2980296"/>
            <a:ext cx="864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569675" y="2969086"/>
            <a:ext cx="864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9163" y="4496481"/>
            <a:ext cx="1427798" cy="1568657"/>
          </a:xfrm>
          <a:prstGeom prst="rect">
            <a:avLst/>
          </a:prstGeom>
        </p:spPr>
      </p:pic>
      <p:sp>
        <p:nvSpPr>
          <p:cNvPr id="54" name="Rounded Rectangular Callout 53"/>
          <p:cNvSpPr/>
          <p:nvPr/>
        </p:nvSpPr>
        <p:spPr>
          <a:xfrm>
            <a:off x="1929453" y="4017770"/>
            <a:ext cx="1991649" cy="979540"/>
          </a:xfrm>
          <a:prstGeom prst="wedgeRoundRectCallout">
            <a:avLst>
              <a:gd name="adj1" fmla="val -53045"/>
              <a:gd name="adj2" fmla="val 62370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1831766" y="4103275"/>
            <a:ext cx="2218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I can write 4 facts!</a:t>
            </a:r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306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3" grpId="0"/>
      <p:bldP spid="14" grpId="0"/>
      <p:bldP spid="16" grpId="0"/>
      <p:bldP spid="21" grpId="0"/>
      <p:bldP spid="22" grpId="0"/>
      <p:bldP spid="29" grpId="0"/>
      <p:bldP spid="32" grpId="0"/>
      <p:bldP spid="33" grpId="0"/>
      <p:bldP spid="37" grpId="0"/>
      <p:bldP spid="54" grpId="0" animBg="1"/>
      <p:bldP spid="5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1205345" y="743392"/>
            <a:ext cx="5888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What is a bar model?</a:t>
            </a: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345" y="1736783"/>
            <a:ext cx="2838488" cy="2841553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3136351" y="3270597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520434" y="3269377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081621" y="4267576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621" y="4267576"/>
                <a:ext cx="776347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4480834" y="4329131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693893" y="4329131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398499" y="4267576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8499" y="4267576"/>
                <a:ext cx="650537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6930795" y="4329131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6888372" y="4303237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ounded Rectangle 52"/>
          <p:cNvSpPr/>
          <p:nvPr/>
        </p:nvSpPr>
        <p:spPr>
          <a:xfrm>
            <a:off x="5665291" y="4303237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ounded Rectangle 53"/>
          <p:cNvSpPr/>
          <p:nvPr/>
        </p:nvSpPr>
        <p:spPr>
          <a:xfrm>
            <a:off x="4447469" y="4303237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081621" y="5137768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621" y="5137768"/>
                <a:ext cx="776347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4480834" y="519932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693893" y="519932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398499" y="5137768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8499" y="5137768"/>
                <a:ext cx="650537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6930795" y="519932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6888372" y="5173429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ounded Rectangle 60"/>
          <p:cNvSpPr/>
          <p:nvPr/>
        </p:nvSpPr>
        <p:spPr>
          <a:xfrm>
            <a:off x="5665291" y="5173429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ounded Rectangle 61"/>
          <p:cNvSpPr/>
          <p:nvPr/>
        </p:nvSpPr>
        <p:spPr>
          <a:xfrm>
            <a:off x="4447469" y="5173429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6932928" y="2922611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317011" y="2921391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766970" y="2211647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8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309DF6B1-7A0F-43D6-BA82-89A99F6F066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39176" y="1898640"/>
            <a:ext cx="302292" cy="427063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93DE181A-466D-4A91-A07D-984FA40178E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86846" y="2076857"/>
            <a:ext cx="302292" cy="427063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A1469B28-DF33-47D2-BA09-31FCC4C2722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83354" y="2068092"/>
            <a:ext cx="302292" cy="427063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0004C97A-C2ED-4850-888E-02297BE115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276395" y="2232385"/>
            <a:ext cx="302292" cy="427063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92B1D3DE-FBBE-4034-99AD-7ACFB7A5E26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88394" y="1907938"/>
            <a:ext cx="302292" cy="427063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65E43C4A-0A36-4589-9D24-C45D5D5A8E1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502463" y="2076267"/>
            <a:ext cx="302292" cy="427063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E2F0045C-09FB-4797-942C-B6CFE82E2DB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49428" y="2281624"/>
            <a:ext cx="302292" cy="427063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5D492D71-00FD-4526-B8C4-63E8CD7DBEE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29925" y="2331181"/>
            <a:ext cx="302292" cy="427063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34738A9-4574-4046-85A0-35E42E3BB6C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39419" y="1898390"/>
            <a:ext cx="302292" cy="427063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2ECE924-C883-455F-8B47-65E2F7B4898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87089" y="2076607"/>
            <a:ext cx="302292" cy="427063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ABF9D6B-9C0C-4852-9E5F-A83AFA9B85D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83597" y="2067842"/>
            <a:ext cx="302292" cy="427063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1622CF9-38C7-4D19-B144-AA132B3E438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276638" y="2232135"/>
            <a:ext cx="302292" cy="427063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EA4E4B11-954D-4630-A6C9-A9387FD4E9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88637" y="1907688"/>
            <a:ext cx="302292" cy="42706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EB187D06-C4F4-4BD5-81C6-B836F616800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502706" y="2076017"/>
            <a:ext cx="302292" cy="427063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BA436493-99B9-48E0-BC7D-28094ED614A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49671" y="2281374"/>
            <a:ext cx="302292" cy="427063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8C51DAE6-8486-450C-9740-BE3BACD95F1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30168" y="2330931"/>
            <a:ext cx="302292" cy="427063"/>
          </a:xfrm>
          <a:prstGeom prst="rect">
            <a:avLst/>
          </a:prstGeom>
        </p:spPr>
      </p:pic>
      <p:sp>
        <p:nvSpPr>
          <p:cNvPr id="81" name="TextBox 80"/>
          <p:cNvSpPr txBox="1"/>
          <p:nvPr/>
        </p:nvSpPr>
        <p:spPr>
          <a:xfrm>
            <a:off x="2319149" y="2026941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2BFDC1A-476E-4112-8D58-6C58378DE4DA}"/>
              </a:ext>
            </a:extLst>
          </p:cNvPr>
          <p:cNvSpPr/>
          <p:nvPr/>
        </p:nvSpPr>
        <p:spPr>
          <a:xfrm>
            <a:off x="4436862" y="2200228"/>
            <a:ext cx="3313612" cy="72215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2C9E88E-40DB-4C0B-BEED-4E170C4985A4}"/>
              </a:ext>
            </a:extLst>
          </p:cNvPr>
          <p:cNvSpPr/>
          <p:nvPr/>
        </p:nvSpPr>
        <p:spPr>
          <a:xfrm>
            <a:off x="4436862" y="2922611"/>
            <a:ext cx="2304100" cy="72215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15515A8-1A8C-4A15-BAF0-79012D122B41}"/>
              </a:ext>
            </a:extLst>
          </p:cNvPr>
          <p:cNvSpPr/>
          <p:nvPr/>
        </p:nvSpPr>
        <p:spPr>
          <a:xfrm>
            <a:off x="6740962" y="2922121"/>
            <a:ext cx="1009512" cy="72215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249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11111E-6 L -0.09288 0.2192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3" y="10949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48148E-6 L -0.11128 0.2442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73" y="12199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7037E-6 L -0.08975 0.2784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97" y="13912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9259E-6 L -0.12083 0.2675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42" y="1338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7 L -0.06077 0.26204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8" y="13102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-0.07743 0.27569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72" y="13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33333E-6 L 0.06632 0.22709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6" y="11343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0.10677 0.26412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30" y="1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3.33333E-6 L 0.27431 -0.00486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33" y="-255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3.7037E-6 L 0.39219 0.0342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19" y="1713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1.11111E-6 L 0.26215 0.03495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26" y="1736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1.48148E-6 L 0.33281 0.01366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50" y="671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3.7037E-6 L 0.49948 0.03564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83" y="1782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2.59259E-6 L 0.4217 0.00532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94" y="255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3.7037E-7 L 0.47066 0.06111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42" y="3056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7.40741E-7 L 0.36285 0.06088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60" y="3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288 0.21921 L 0.25538 0.14514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13" y="-3704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128 0.24421 L 0.28403 0.1213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57" y="-6157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975 0.27847 L 0.35105 0.14398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31" y="-6736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83 0.26759 L 0.28438 0.11412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60" y="-7685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77 0.26204 L 0.40764 0.17083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20" y="-4560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43 0.27569 L 0.35399 0.17037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63" y="-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32 0.22709 L 0.49097 0.10602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33" y="-6065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677 0.26412 L 0.52517 0.14305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20" y="-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 animBg="1"/>
      <p:bldP spid="54" grpId="0" animBg="1"/>
      <p:bldP spid="55" grpId="0"/>
      <p:bldP spid="56" grpId="0"/>
      <p:bldP spid="57" grpId="0"/>
      <p:bldP spid="58" grpId="0"/>
      <p:bldP spid="59" grpId="0"/>
      <p:bldP spid="60" grpId="0" animBg="1"/>
      <p:bldP spid="61" grpId="0" animBg="1"/>
      <p:bldP spid="62" grpId="0" animBg="1"/>
      <p:bldP spid="84" grpId="0"/>
      <p:bldP spid="85" grpId="0"/>
      <p:bldP spid="86" grpId="0"/>
      <p:bldP spid="81" grpId="0"/>
      <p:bldP spid="71" grpId="0" animBg="1"/>
      <p:bldP spid="72" grpId="0" animBg="1"/>
      <p:bldP spid="7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8.6|8.1|20.4|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3.8|6.1|6.3|5.2|2.4|3.9|10.6|8.4|5.9|4.6|6.3|8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10.4|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28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4|4|4.2|3|1.5|1.4|6.7|4.7|3.3|3.1|1.8|2.2|14.4|0.7|2.6|0.7|2|1|4.7|4.1|2.3|1.5|3.1|1.2|1.7|1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|13.4|1.5|1.2|0.7|1.3|0.9|4.7|1.6|1.8|3.6|1.9|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1.2|2.3|2.1|17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|1.1|1.3|1.5|13.2|2|1.7|6|2|1.9|7.2|2.6|2.4|1.3|2.8|2.2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0B60CC-F5F6-4D63-A50B-65A33840AA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522d4c35-b548-4432-90ae-af4376e1c4b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13471</TotalTime>
  <Words>293</Words>
  <Application>Microsoft Office PowerPoint</Application>
  <PresentationFormat>On-screen Show (4:3)</PresentationFormat>
  <Paragraphs>157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Administrator</cp:lastModifiedBy>
  <cp:revision>237</cp:revision>
  <dcterms:created xsi:type="dcterms:W3CDTF">2019-07-05T11:02:13Z</dcterms:created>
  <dcterms:modified xsi:type="dcterms:W3CDTF">2020-10-24T09:53:38Z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