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11" r:id="rId14"/>
    <p:sldId id="299" r:id="rId15"/>
    <p:sldId id="312" r:id="rId16"/>
    <p:sldId id="319" r:id="rId17"/>
    <p:sldId id="306" r:id="rId18"/>
    <p:sldId id="313" r:id="rId19"/>
    <p:sldId id="307" r:id="rId20"/>
    <p:sldId id="316" r:id="rId21"/>
    <p:sldId id="31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1281C241-6803-4DDF-962D-7D154F00FB58}"/>
    <pc:docChg chg="modSld">
      <pc:chgData name="James Clegg" userId="c6df1435-7a36-4b38-be4d-16e68e91152f" providerId="ADAL" clId="{1281C241-6803-4DDF-962D-7D154F00FB58}" dt="2020-10-05T12:22:07.784" v="9" actId="207"/>
      <pc:docMkLst>
        <pc:docMk/>
      </pc:docMkLst>
      <pc:sldChg chg="modSp">
        <pc:chgData name="James Clegg" userId="c6df1435-7a36-4b38-be4d-16e68e91152f" providerId="ADAL" clId="{1281C241-6803-4DDF-962D-7D154F00FB58}" dt="2020-10-05T12:21:43.128" v="1" actId="207"/>
        <pc:sldMkLst>
          <pc:docMk/>
          <pc:sldMk cId="1793065095" sldId="306"/>
        </pc:sldMkLst>
        <pc:spChg chg="mod">
          <ac:chgData name="James Clegg" userId="c6df1435-7a36-4b38-be4d-16e68e91152f" providerId="ADAL" clId="{1281C241-6803-4DDF-962D-7D154F00FB58}" dt="2020-10-05T12:21:36.390" v="0" actId="207"/>
          <ac:spMkLst>
            <pc:docMk/>
            <pc:sldMk cId="1793065095" sldId="306"/>
            <ac:spMk id="6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1:36.390" v="0" actId="207"/>
          <ac:spMkLst>
            <pc:docMk/>
            <pc:sldMk cId="1793065095" sldId="306"/>
            <ac:spMk id="13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1:36.390" v="0" actId="207"/>
          <ac:spMkLst>
            <pc:docMk/>
            <pc:sldMk cId="1793065095" sldId="306"/>
            <ac:spMk id="22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1:36.390" v="0" actId="207"/>
          <ac:spMkLst>
            <pc:docMk/>
            <pc:sldMk cId="1793065095" sldId="306"/>
            <ac:spMk id="33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1:43.128" v="1" actId="207"/>
          <ac:spMkLst>
            <pc:docMk/>
            <pc:sldMk cId="1793065095" sldId="306"/>
            <ac:spMk id="52" creationId="{00000000-0000-0000-0000-000000000000}"/>
          </ac:spMkLst>
        </pc:spChg>
      </pc:sldChg>
      <pc:sldChg chg="modSp">
        <pc:chgData name="James Clegg" userId="c6df1435-7a36-4b38-be4d-16e68e91152f" providerId="ADAL" clId="{1281C241-6803-4DDF-962D-7D154F00FB58}" dt="2020-10-05T12:22:07.784" v="9" actId="207"/>
        <pc:sldMkLst>
          <pc:docMk/>
          <pc:sldMk cId="2678410011" sldId="312"/>
        </pc:sldMkLst>
        <pc:spChg chg="mod">
          <ac:chgData name="James Clegg" userId="c6df1435-7a36-4b38-be4d-16e68e91152f" providerId="ADAL" clId="{1281C241-6803-4DDF-962D-7D154F00FB58}" dt="2020-10-05T12:22:03.025" v="7" actId="207"/>
          <ac:spMkLst>
            <pc:docMk/>
            <pc:sldMk cId="2678410011" sldId="312"/>
            <ac:spMk id="10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2:05.424" v="8" actId="207"/>
          <ac:spMkLst>
            <pc:docMk/>
            <pc:sldMk cId="2678410011" sldId="312"/>
            <ac:spMk id="26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2:07.784" v="9" actId="207"/>
          <ac:spMkLst>
            <pc:docMk/>
            <pc:sldMk cId="2678410011" sldId="312"/>
            <ac:spMk id="27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2:03.025" v="7" actId="207"/>
          <ac:spMkLst>
            <pc:docMk/>
            <pc:sldMk cId="2678410011" sldId="312"/>
            <ac:spMk id="34" creationId="{00000000-0000-0000-0000-000000000000}"/>
          </ac:spMkLst>
        </pc:spChg>
      </pc:sldChg>
      <pc:sldChg chg="modSp">
        <pc:chgData name="James Clegg" userId="c6df1435-7a36-4b38-be4d-16e68e91152f" providerId="ADAL" clId="{1281C241-6803-4DDF-962D-7D154F00FB58}" dt="2020-10-05T12:21:59.455" v="6" actId="207"/>
        <pc:sldMkLst>
          <pc:docMk/>
          <pc:sldMk cId="3461126030" sldId="319"/>
        </pc:sldMkLst>
        <pc:spChg chg="mod">
          <ac:chgData name="James Clegg" userId="c6df1435-7a36-4b38-be4d-16e68e91152f" providerId="ADAL" clId="{1281C241-6803-4DDF-962D-7D154F00FB58}" dt="2020-10-05T12:21:50.496" v="2" actId="207"/>
          <ac:spMkLst>
            <pc:docMk/>
            <pc:sldMk cId="3461126030" sldId="319"/>
            <ac:spMk id="10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1:52.997" v="3" actId="207"/>
          <ac:spMkLst>
            <pc:docMk/>
            <pc:sldMk cId="3461126030" sldId="319"/>
            <ac:spMk id="15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1:57.326" v="5" actId="207"/>
          <ac:spMkLst>
            <pc:docMk/>
            <pc:sldMk cId="3461126030" sldId="319"/>
            <ac:spMk id="16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1:55.143" v="4" actId="207"/>
          <ac:spMkLst>
            <pc:docMk/>
            <pc:sldMk cId="3461126030" sldId="319"/>
            <ac:spMk id="26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1:59.455" v="6" actId="207"/>
          <ac:spMkLst>
            <pc:docMk/>
            <pc:sldMk cId="3461126030" sldId="319"/>
            <ac:spMk id="27" creationId="{00000000-0000-0000-0000-000000000000}"/>
          </ac:spMkLst>
        </pc:spChg>
        <pc:spChg chg="mod">
          <ac:chgData name="James Clegg" userId="c6df1435-7a36-4b38-be4d-16e68e91152f" providerId="ADAL" clId="{1281C241-6803-4DDF-962D-7D154F00FB58}" dt="2020-10-05T12:21:50.496" v="2" actId="207"/>
          <ac:spMkLst>
            <pc:docMk/>
            <pc:sldMk cId="3461126030" sldId="319"/>
            <ac:spMk id="34" creationId="{00000000-0000-0000-0000-000000000000}"/>
          </ac:spMkLst>
        </pc:spChg>
      </pc:sldChg>
    </pc:docChg>
  </pc:docChgLst>
  <pc:docChgLst>
    <pc:chgData name="James Clegg" userId="c6df1435-7a36-4b38-be4d-16e68e91152f" providerId="ADAL" clId="{FD042F27-9198-4F00-AB50-6D1A31280DBA}"/>
    <pc:docChg chg="custSel modSld">
      <pc:chgData name="James Clegg" userId="c6df1435-7a36-4b38-be4d-16e68e91152f" providerId="ADAL" clId="{FD042F27-9198-4F00-AB50-6D1A31280DBA}" dt="2020-10-05T12:27:45.153" v="12"/>
      <pc:docMkLst>
        <pc:docMk/>
      </pc:docMkLst>
      <pc:sldChg chg="modTransition">
        <pc:chgData name="James Clegg" userId="c6df1435-7a36-4b38-be4d-16e68e91152f" providerId="ADAL" clId="{FD042F27-9198-4F00-AB50-6D1A31280DBA}" dt="2020-10-05T12:27:45.153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FD042F27-9198-4F00-AB50-6D1A31280DBA}" dt="2020-10-05T12:27:45.153" v="12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4128357408" sldId="298"/>
        </pc:sldMkLst>
        <pc:picChg chg="del">
          <ac:chgData name="James Clegg" userId="c6df1435-7a36-4b38-be4d-16e68e91152f" providerId="ADAL" clId="{FD042F27-9198-4F00-AB50-6D1A31280DBA}" dt="2020-10-05T12:27:07.472" v="0" actId="478"/>
          <ac:picMkLst>
            <pc:docMk/>
            <pc:sldMk cId="4128357408" sldId="298"/>
            <ac:picMk id="16" creationId="{00000000-0000-0000-0000-000000000000}"/>
          </ac:picMkLst>
        </pc:picChg>
      </pc:sldChg>
      <pc:sldChg chg="modTransition">
        <pc:chgData name="James Clegg" userId="c6df1435-7a36-4b38-be4d-16e68e91152f" providerId="ADAL" clId="{FD042F27-9198-4F00-AB50-6D1A31280DBA}" dt="2020-10-05T12:27:45.153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3782242679" sldId="301"/>
        </pc:sldMkLst>
        <pc:picChg chg="del">
          <ac:chgData name="James Clegg" userId="c6df1435-7a36-4b38-be4d-16e68e91152f" providerId="ADAL" clId="{FD042F27-9198-4F00-AB50-6D1A31280DBA}" dt="2020-10-05T12:27:20.813" v="5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1793065095" sldId="306"/>
        </pc:sldMkLst>
        <pc:picChg chg="del">
          <ac:chgData name="James Clegg" userId="c6df1435-7a36-4b38-be4d-16e68e91152f" providerId="ADAL" clId="{FD042F27-9198-4F00-AB50-6D1A31280DBA}" dt="2020-10-05T12:27:17.830" v="4" actId="478"/>
          <ac:picMkLst>
            <pc:docMk/>
            <pc:sldMk cId="1793065095" sldId="306"/>
            <ac:picMk id="2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3482969237" sldId="307"/>
        </pc:sldMkLst>
        <pc:picChg chg="del">
          <ac:chgData name="James Clegg" userId="c6df1435-7a36-4b38-be4d-16e68e91152f" providerId="ADAL" clId="{FD042F27-9198-4F00-AB50-6D1A31280DBA}" dt="2020-10-05T12:27:29.065" v="7" actId="478"/>
          <ac:picMkLst>
            <pc:docMk/>
            <pc:sldMk cId="3482969237" sldId="307"/>
            <ac:picMk id="3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1923779299" sldId="308"/>
        </pc:sldMkLst>
        <pc:picChg chg="del">
          <ac:chgData name="James Clegg" userId="c6df1435-7a36-4b38-be4d-16e68e91152f" providerId="ADAL" clId="{FD042F27-9198-4F00-AB50-6D1A31280DBA}" dt="2020-10-05T12:27:34.502" v="9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2880942029" sldId="311"/>
        </pc:sldMkLst>
        <pc:picChg chg="del">
          <ac:chgData name="James Clegg" userId="c6df1435-7a36-4b38-be4d-16e68e91152f" providerId="ADAL" clId="{FD042F27-9198-4F00-AB50-6D1A31280DBA}" dt="2020-10-05T12:27:09.534" v="1" actId="478"/>
          <ac:picMkLst>
            <pc:docMk/>
            <pc:sldMk cId="2880942029" sldId="31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2678410011" sldId="312"/>
        </pc:sldMkLst>
        <pc:picChg chg="del">
          <ac:chgData name="James Clegg" userId="c6df1435-7a36-4b38-be4d-16e68e91152f" providerId="ADAL" clId="{FD042F27-9198-4F00-AB50-6D1A31280DBA}" dt="2020-10-05T12:27:13.192" v="2" actId="478"/>
          <ac:picMkLst>
            <pc:docMk/>
            <pc:sldMk cId="2678410011" sldId="312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1362498068" sldId="313"/>
        </pc:sldMkLst>
        <pc:picChg chg="del">
          <ac:chgData name="James Clegg" userId="c6df1435-7a36-4b38-be4d-16e68e91152f" providerId="ADAL" clId="{FD042F27-9198-4F00-AB50-6D1A31280DBA}" dt="2020-10-05T12:27:25.657" v="6" actId="478"/>
          <ac:picMkLst>
            <pc:docMk/>
            <pc:sldMk cId="1362498068" sldId="313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1467249032" sldId="314"/>
        </pc:sldMkLst>
        <pc:picChg chg="del">
          <ac:chgData name="James Clegg" userId="c6df1435-7a36-4b38-be4d-16e68e91152f" providerId="ADAL" clId="{FD042F27-9198-4F00-AB50-6D1A31280DBA}" dt="2020-10-05T12:27:36.629" v="10" actId="478"/>
          <ac:picMkLst>
            <pc:docMk/>
            <pc:sldMk cId="1467249032" sldId="314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1956928277" sldId="316"/>
        </pc:sldMkLst>
        <pc:picChg chg="del">
          <ac:chgData name="James Clegg" userId="c6df1435-7a36-4b38-be4d-16e68e91152f" providerId="ADAL" clId="{FD042F27-9198-4F00-AB50-6D1A31280DBA}" dt="2020-10-05T12:27:31.690" v="8" actId="478"/>
          <ac:picMkLst>
            <pc:docMk/>
            <pc:sldMk cId="1956928277" sldId="316"/>
            <ac:picMk id="6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784463522" sldId="318"/>
        </pc:sldMkLst>
        <pc:picChg chg="del">
          <ac:chgData name="James Clegg" userId="c6df1435-7a36-4b38-be4d-16e68e91152f" providerId="ADAL" clId="{FD042F27-9198-4F00-AB50-6D1A31280DBA}" dt="2020-10-05T12:27:38.909" v="11" actId="478"/>
          <ac:picMkLst>
            <pc:docMk/>
            <pc:sldMk cId="784463522" sldId="318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D042F27-9198-4F00-AB50-6D1A31280DBA}" dt="2020-10-05T12:27:45.153" v="12"/>
        <pc:sldMkLst>
          <pc:docMk/>
          <pc:sldMk cId="3461126030" sldId="319"/>
        </pc:sldMkLst>
        <pc:picChg chg="del">
          <ac:chgData name="James Clegg" userId="c6df1435-7a36-4b38-be4d-16e68e91152f" providerId="ADAL" clId="{FD042F27-9198-4F00-AB50-6D1A31280DBA}" dt="2020-10-05T12:27:15.268" v="3" actId="478"/>
          <ac:picMkLst>
            <pc:docMk/>
            <pc:sldMk cId="3461126030" sldId="319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24/10/2020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24/10/2020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10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10" Type="http://schemas.openxmlformats.org/officeDocument/2006/relationships/image" Target="../media/image31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21.png"/><Relationship Id="rId12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11" Type="http://schemas.openxmlformats.org/officeDocument/2006/relationships/image" Target="../media/image41.png"/><Relationship Id="rId5" Type="http://schemas.openxmlformats.org/officeDocument/2006/relationships/image" Target="../media/image36.png"/><Relationship Id="rId10" Type="http://schemas.openxmlformats.org/officeDocument/2006/relationships/image" Target="../media/image40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0.png"/><Relationship Id="rId7" Type="http://schemas.openxmlformats.org/officeDocument/2006/relationships/image" Target="../media/image140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30.png"/><Relationship Id="rId11" Type="http://schemas.openxmlformats.org/officeDocument/2006/relationships/image" Target="../media/image18.png"/><Relationship Id="rId5" Type="http://schemas.openxmlformats.org/officeDocument/2006/relationships/image" Target="../media/image120.png"/><Relationship Id="rId15" Type="http://schemas.openxmlformats.org/officeDocument/2006/relationships/image" Target="../media/image20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2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7497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8309" y="2200228"/>
            <a:ext cx="3313612" cy="14443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>
            <a:stCxn id="6" idx="1"/>
            <a:endCxn id="6" idx="3"/>
          </p:cNvCxnSpPr>
          <p:nvPr/>
        </p:nvCxnSpPr>
        <p:spPr>
          <a:xfrm>
            <a:off x="4428309" y="2922383"/>
            <a:ext cx="33136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1736783"/>
            <a:ext cx="2838488" cy="28415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36351" y="3621245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0434" y="3620025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68558" y="4267576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558" y="4267576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480834" y="432913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93893" y="432913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8499" y="4267576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499" y="4267576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930795" y="432913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888372" y="430323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5665291" y="430323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4447469" y="430323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81621" y="513776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621" y="5137768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480834" y="519932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93893" y="519932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98499" y="51377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499" y="5137768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930795" y="519932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888372" y="517342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5665291" y="517342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4447469" y="517342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294067" y="199958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024215" y="2922383"/>
            <a:ext cx="0" cy="7221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25055" y="2926224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61390" y="2925004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32020" y="226084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901860" y="2035541"/>
            <a:ext cx="3313612" cy="14443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>
            <a:stCxn id="6" idx="1"/>
            <a:endCxn id="6" idx="3"/>
          </p:cNvCxnSpPr>
          <p:nvPr/>
        </p:nvCxnSpPr>
        <p:spPr>
          <a:xfrm>
            <a:off x="901860" y="2757696"/>
            <a:ext cx="33136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99170" y="2750586"/>
            <a:ext cx="0" cy="7221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53047" y="2797103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73681" y="2760317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28144" y="205057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491001" y="2055996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001" y="2055996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858707" y="211755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31766" y="211755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807879" y="2055996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879" y="2055996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352217" y="211755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318852" y="209165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6098401" y="209165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ounded Rectangle 38"/>
          <p:cNvSpPr/>
          <p:nvPr/>
        </p:nvSpPr>
        <p:spPr>
          <a:xfrm>
            <a:off x="4825342" y="209165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91001" y="2978440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001" y="2978440"/>
                <a:ext cx="77634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858707" y="303999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31766" y="303999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07879" y="2978440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879" y="2978440"/>
                <a:ext cx="65053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352217" y="303999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318852" y="301410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6098401" y="301410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46"/>
          <p:cNvSpPr/>
          <p:nvPr/>
        </p:nvSpPr>
        <p:spPr>
          <a:xfrm>
            <a:off x="4825342" y="301410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730157" y="4011279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157" y="4011279"/>
                <a:ext cx="77634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6131766" y="407283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52217" y="407283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318852" y="4046940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ounded Rectangle 51"/>
          <p:cNvSpPr/>
          <p:nvPr/>
        </p:nvSpPr>
        <p:spPr>
          <a:xfrm>
            <a:off x="6098401" y="4046940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99829" y="3949723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829" y="3949723"/>
                <a:ext cx="65053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858707" y="4046940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4825342" y="4021046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725276" y="5014350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276" y="5014350"/>
                <a:ext cx="77634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7352217" y="512162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31766" y="507590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318852" y="505001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ounded Rectangle 59"/>
          <p:cNvSpPr/>
          <p:nvPr/>
        </p:nvSpPr>
        <p:spPr>
          <a:xfrm>
            <a:off x="6098401" y="505001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568822" y="4952794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822" y="4952794"/>
                <a:ext cx="650537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858707" y="505001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4825342" y="502411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692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 animBg="1"/>
      <p:bldP spid="52" grpId="0" animBg="1"/>
      <p:bldP spid="53" grpId="0"/>
      <p:bldP spid="54" grpId="0"/>
      <p:bldP spid="55" grpId="0" animBg="1"/>
      <p:bldP spid="56" grpId="0"/>
      <p:bldP spid="57" grpId="0"/>
      <p:bldP spid="58" grpId="0"/>
      <p:bldP spid="59" grpId="0" animBg="1"/>
      <p:bldP spid="60" grpId="0" animBg="1"/>
      <p:bldP spid="61" grpId="0"/>
      <p:bldP spid="62" grpId="0"/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205345" y="743392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Can you make a fact family?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405" y="982270"/>
            <a:ext cx="1884025" cy="18543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337" y="1109971"/>
            <a:ext cx="1884025" cy="18543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52" y="938703"/>
            <a:ext cx="1884025" cy="18543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19535" y="2854963"/>
                <a:ext cx="5615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535" y="2854963"/>
                <a:ext cx="561531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787242" y="2916519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0301" y="2916519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36413" y="2854963"/>
                <a:ext cx="47053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413" y="2854963"/>
                <a:ext cx="470533" cy="769441"/>
              </a:xfrm>
              <a:prstGeom prst="rect">
                <a:avLst/>
              </a:prstGeom>
              <a:blipFill>
                <a:blip r:embed="rId9"/>
                <a:stretch>
                  <a:fillRect l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280752" y="2916519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247386" y="2890624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026935" y="2890624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753876" y="2890624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19535" y="3659840"/>
                <a:ext cx="5615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535" y="3659840"/>
                <a:ext cx="561531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787242" y="3721396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60301" y="3721396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36413" y="3659840"/>
                <a:ext cx="47053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413" y="3659840"/>
                <a:ext cx="470533" cy="769441"/>
              </a:xfrm>
              <a:prstGeom prst="rect">
                <a:avLst/>
              </a:prstGeom>
              <a:blipFill>
                <a:blip r:embed="rId10"/>
                <a:stretch>
                  <a:fillRect l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280752" y="3721396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247386" y="3695501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026935" y="3695501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753876" y="3695501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58691" y="4418357"/>
                <a:ext cx="5615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691" y="4418357"/>
                <a:ext cx="561531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060301" y="4479913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80752" y="4479913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247386" y="4454018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026935" y="4454018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28363" y="4356801"/>
                <a:ext cx="47053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363" y="4356801"/>
                <a:ext cx="470533" cy="769441"/>
              </a:xfrm>
              <a:prstGeom prst="rect">
                <a:avLst/>
              </a:prstGeom>
              <a:blipFill>
                <a:blip r:embed="rId12"/>
                <a:stretch>
                  <a:fillRect l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2787242" y="4454019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753876" y="4428124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53810" y="5212424"/>
                <a:ext cx="5615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810" y="5212424"/>
                <a:ext cx="561531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280752" y="5319704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60301" y="5273980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5247386" y="5248085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026935" y="5248085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497356" y="5150868"/>
                <a:ext cx="47053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356" y="5150868"/>
                <a:ext cx="470533" cy="769441"/>
              </a:xfrm>
              <a:prstGeom prst="rect">
                <a:avLst/>
              </a:prstGeom>
              <a:blipFill>
                <a:blip r:embed="rId14"/>
                <a:stretch>
                  <a:fillRect l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2787242" y="5248086"/>
            <a:ext cx="4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753876" y="5222191"/>
            <a:ext cx="526397" cy="64633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724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6" grpId="0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 animBg="1"/>
      <p:bldP spid="38" grpId="0"/>
      <p:bldP spid="39" grpId="0"/>
      <p:bldP spid="41" grpId="0"/>
      <p:bldP spid="42" grpId="0" animBg="1"/>
      <p:bldP spid="43" grpId="0" animBg="1"/>
      <p:bldP spid="44" grpId="0"/>
      <p:bldP spid="45" grpId="0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Which is the addition symbol?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How many counters?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One more than 7 is 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is the missing amount?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022" y="4143957"/>
            <a:ext cx="1417648" cy="14191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4264" y="1524124"/>
            <a:ext cx="2432742" cy="10702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93435" y="4987573"/>
            <a:ext cx="455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98995" y="5003782"/>
            <a:ext cx="455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44439" y="4176807"/>
            <a:ext cx="455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Which is the addition symbol?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How many counters?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One more than 7 is 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is the missing amount?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803237" y="2918909"/>
            <a:ext cx="455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022" y="4143957"/>
            <a:ext cx="1417648" cy="141917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566006" y="373965"/>
            <a:ext cx="387815" cy="50124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4264" y="1524124"/>
            <a:ext cx="2432742" cy="10702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93707" y="162249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3435" y="4987573"/>
            <a:ext cx="455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98995" y="5003782"/>
            <a:ext cx="455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44439" y="4176807"/>
            <a:ext cx="455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057" y="4174999"/>
            <a:ext cx="455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094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0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39" y="1559701"/>
            <a:ext cx="1937478" cy="1939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5345" y="743392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is a fact family?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76074" y="2587988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11376" y="2587989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02957" y="3764747"/>
            <a:ext cx="2108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3200" dirty="0">
                <a:latin typeface="Comic Sans MS" panose="030F0702030302020204" pitchFamily="66" charset="0"/>
              </a:rPr>
              <a:t>8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17421" y="3764747"/>
            <a:ext cx="2218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omic Sans MS" panose="030F0702030302020204" pitchFamily="66" charset="0"/>
              </a:rPr>
              <a:t> 8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56276" y="4880474"/>
            <a:ext cx="58881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is the same?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is different?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644" y="1555118"/>
            <a:ext cx="1937478" cy="193957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072807" y="2596234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8854" y="2578439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1A32C2-F9AA-482D-82F6-3B5950A5B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4823" y="1530242"/>
            <a:ext cx="302292" cy="4270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608F6E1-E8D5-4ED1-B9A7-7617866223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2869" y="1577555"/>
            <a:ext cx="302292" cy="42706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168710C-B3DA-4035-AB2E-4894EF08A5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5910" y="1680357"/>
            <a:ext cx="302292" cy="4270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BBEFA79-3137-4B66-AB2C-0DB345244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2306" y="1743863"/>
            <a:ext cx="302292" cy="42706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C8E58BC-C60D-485A-949B-7FE3DBFBF5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5097" y="1931695"/>
            <a:ext cx="302292" cy="42706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3F3E58B-3ECB-4B5A-9B47-11BCE4C4E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7311" y="1718163"/>
            <a:ext cx="302292" cy="42706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C069601-0E15-4C1F-A99B-FA8582FD2B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352" y="1882456"/>
            <a:ext cx="302292" cy="42706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2491848-B137-4B9E-8217-73DB8824C2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3882" y="1981252"/>
            <a:ext cx="302292" cy="42706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9695921-C1F6-4871-9AAC-C0BA9A485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0515" y="1517656"/>
            <a:ext cx="302292" cy="42706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DE250C2-4D53-49AF-AFE4-E5C515C9FE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6358" y="1583593"/>
            <a:ext cx="302292" cy="42706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B8520F3-AB63-4264-B04B-3D187ACB0A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9399" y="1686395"/>
            <a:ext cx="302292" cy="42706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90DE930-7E67-44B7-99AE-5960CD0B4C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7998" y="1731277"/>
            <a:ext cx="302292" cy="42706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4077A87-0F02-4796-9191-B92663412C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8586" y="1937733"/>
            <a:ext cx="302292" cy="42706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0EDD251-0F69-4A3B-BF01-AB6511CE4C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0800" y="1724201"/>
            <a:ext cx="302292" cy="42706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C2106E2-5143-40F4-A140-2452ACABB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1" y="1888494"/>
            <a:ext cx="302292" cy="42706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2B94D40-4569-422A-AFFE-2276CC221E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7371" y="1987290"/>
            <a:ext cx="302292" cy="4270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97226" y="1669294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39859" y="1662190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841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0.0698 0.1548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77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04479 0.2048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1023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5885 0.181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05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06423 0.1657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2" y="828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5746 0.179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898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04167 0.1895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946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04341 0.1879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939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08351 0.1532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4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-0.05104 0.1634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8171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-0.07674 0.2034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7" y="1016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05972 0.1768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6" y="884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05556 0.1715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856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05886 0.1784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891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7952 0.1939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6" y="969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0.08299 0.1891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944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4114 0.1530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6" grpId="0"/>
      <p:bldP spid="27" grpId="0"/>
      <p:bldP spid="28" grpId="0"/>
      <p:bldP spid="33" grpId="0"/>
      <p:bldP spid="34" grpId="0"/>
      <p:bldP spid="8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39" y="1559701"/>
            <a:ext cx="1937478" cy="1939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5345" y="743392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is a fact family?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7627" y="1666773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76074" y="2763751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11376" y="2763752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59713" y="4143568"/>
            <a:ext cx="2108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74177" y="4143568"/>
            <a:ext cx="2218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56276" y="4880474"/>
            <a:ext cx="58881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is the same?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is different?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644" y="1555118"/>
            <a:ext cx="1937478" cy="193957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507432" y="1662190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72807" y="2807581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08989" y="2811933"/>
            <a:ext cx="63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5357" y="3616699"/>
            <a:ext cx="2108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3200" dirty="0">
                <a:latin typeface="Comic Sans MS" panose="030F0702030302020204" pitchFamily="66" charset="0"/>
              </a:rPr>
              <a:t>8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69821" y="3616699"/>
            <a:ext cx="2218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omic Sans MS" panose="030F0702030302020204" pitchFamily="66" charset="0"/>
              </a:rPr>
              <a:t> 8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112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98398" y="1629201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398" y="1629201"/>
                <a:ext cx="776347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66104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9163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15276" y="1629201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276" y="1629201"/>
                <a:ext cx="65053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59614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26249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705798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432739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98398" y="256470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398" y="2564708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466104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163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15276" y="256470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276" y="2564708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959614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926249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5705798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4432739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37554" y="3584484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554" y="3584484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739163" y="364603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9614" y="364603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926249" y="3620145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5705798" y="3620145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07226" y="352292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226" y="3522928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466104" y="362014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432739" y="359425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32673" y="4587555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673" y="4587555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959614" y="469483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39163" y="4649110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926249" y="4623216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5705798" y="4623216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76219" y="4525999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219" y="4525999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466104" y="462321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432739" y="459732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6" y="1231009"/>
            <a:ext cx="2627095" cy="2629932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788590" y="1461521"/>
            <a:ext cx="86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80812" y="2980296"/>
            <a:ext cx="86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69675" y="2969086"/>
            <a:ext cx="86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9163" y="4496481"/>
            <a:ext cx="1427798" cy="1568657"/>
          </a:xfrm>
          <a:prstGeom prst="rect">
            <a:avLst/>
          </a:prstGeom>
        </p:spPr>
      </p:pic>
      <p:sp>
        <p:nvSpPr>
          <p:cNvPr id="54" name="Rounded Rectangular Callout 53"/>
          <p:cNvSpPr/>
          <p:nvPr/>
        </p:nvSpPr>
        <p:spPr>
          <a:xfrm>
            <a:off x="1929453" y="4017770"/>
            <a:ext cx="1991649" cy="979540"/>
          </a:xfrm>
          <a:prstGeom prst="wedgeRoundRectCallout">
            <a:avLst>
              <a:gd name="adj1" fmla="val -53045"/>
              <a:gd name="adj2" fmla="val 62370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1831766" y="4103275"/>
            <a:ext cx="2218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write 4 facts!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3" grpId="0"/>
      <p:bldP spid="14" grpId="0"/>
      <p:bldP spid="16" grpId="0"/>
      <p:bldP spid="21" grpId="0"/>
      <p:bldP spid="22" grpId="0"/>
      <p:bldP spid="29" grpId="0"/>
      <p:bldP spid="32" grpId="0"/>
      <p:bldP spid="33" grpId="0"/>
      <p:bldP spid="37" grpId="0"/>
      <p:bldP spid="54" grpId="0" animBg="1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205345" y="743392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is a bar model?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1736783"/>
            <a:ext cx="2838488" cy="2841553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136351" y="3270597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20434" y="3269377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081621" y="4267576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621" y="4267576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480834" y="432913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93893" y="432913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398499" y="4267576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499" y="4267576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6930795" y="432913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888372" y="430323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ounded Rectangle 52"/>
          <p:cNvSpPr/>
          <p:nvPr/>
        </p:nvSpPr>
        <p:spPr>
          <a:xfrm>
            <a:off x="5665291" y="430323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le 53"/>
          <p:cNvSpPr/>
          <p:nvPr/>
        </p:nvSpPr>
        <p:spPr>
          <a:xfrm>
            <a:off x="4447469" y="4303237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081621" y="513776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621" y="5137768"/>
                <a:ext cx="77634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4480834" y="519932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93893" y="519932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398499" y="51377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499" y="5137768"/>
                <a:ext cx="65053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6930795" y="519932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888372" y="517342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ounded Rectangle 60"/>
          <p:cNvSpPr/>
          <p:nvPr/>
        </p:nvSpPr>
        <p:spPr>
          <a:xfrm>
            <a:off x="5665291" y="517342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ounded Rectangle 61"/>
          <p:cNvSpPr/>
          <p:nvPr/>
        </p:nvSpPr>
        <p:spPr>
          <a:xfrm>
            <a:off x="4447469" y="517342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6932928" y="2922611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317011" y="2921391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66970" y="221164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309DF6B1-7A0F-43D6-BA82-89A99F6F06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39176" y="1898640"/>
            <a:ext cx="302292" cy="42706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93DE181A-466D-4A91-A07D-984FA40178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86846" y="2076857"/>
            <a:ext cx="302292" cy="42706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A1469B28-DF33-47D2-BA09-31FCC4C2722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83354" y="2068092"/>
            <a:ext cx="302292" cy="42706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04C97A-C2ED-4850-888E-02297BE11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76395" y="2232385"/>
            <a:ext cx="302292" cy="427063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92B1D3DE-FBBE-4034-99AD-7ACFB7A5E2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88394" y="1907938"/>
            <a:ext cx="302292" cy="42706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65E43C4A-0A36-4589-9D24-C45D5D5A8E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02463" y="2076267"/>
            <a:ext cx="302292" cy="42706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E2F0045C-09FB-4797-942C-B6CFE82E2D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49428" y="2281624"/>
            <a:ext cx="302292" cy="42706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D492D71-00FD-4526-B8C4-63E8CD7DBE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29925" y="2331181"/>
            <a:ext cx="302292" cy="42706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34738A9-4574-4046-85A0-35E42E3BB6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39419" y="1898390"/>
            <a:ext cx="302292" cy="42706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2ECE924-C883-455F-8B47-65E2F7B489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87089" y="2076607"/>
            <a:ext cx="302292" cy="42706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ABF9D6B-9C0C-4852-9E5F-A83AFA9B85D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83597" y="2067842"/>
            <a:ext cx="302292" cy="42706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22CF9-38C7-4D19-B144-AA132B3E43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76638" y="2232135"/>
            <a:ext cx="302292" cy="42706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A4E4B11-954D-4630-A6C9-A9387FD4E9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88637" y="1907688"/>
            <a:ext cx="302292" cy="42706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B187D06-C4F4-4BD5-81C6-B836F61680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02706" y="2076017"/>
            <a:ext cx="302292" cy="42706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A436493-99B9-48E0-BC7D-28094ED614A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49671" y="2281374"/>
            <a:ext cx="302292" cy="42706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C51DAE6-8486-450C-9740-BE3BACD95F1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30168" y="2330931"/>
            <a:ext cx="302292" cy="427063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2319149" y="202694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2BFDC1A-476E-4112-8D58-6C58378DE4DA}"/>
              </a:ext>
            </a:extLst>
          </p:cNvPr>
          <p:cNvSpPr/>
          <p:nvPr/>
        </p:nvSpPr>
        <p:spPr>
          <a:xfrm>
            <a:off x="4436862" y="2200228"/>
            <a:ext cx="3313612" cy="7221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2C9E88E-40DB-4C0B-BEED-4E170C4985A4}"/>
              </a:ext>
            </a:extLst>
          </p:cNvPr>
          <p:cNvSpPr/>
          <p:nvPr/>
        </p:nvSpPr>
        <p:spPr>
          <a:xfrm>
            <a:off x="4436862" y="2922611"/>
            <a:ext cx="2304100" cy="7221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15515A8-1A8C-4A15-BAF0-79012D122B41}"/>
              </a:ext>
            </a:extLst>
          </p:cNvPr>
          <p:cNvSpPr/>
          <p:nvPr/>
        </p:nvSpPr>
        <p:spPr>
          <a:xfrm>
            <a:off x="6740962" y="2922121"/>
            <a:ext cx="1009512" cy="7221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4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09288 0.2192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1094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-0.11128 0.2442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1219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8975 0.2784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1391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12083 0.2675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38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-0.06077 0.2620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1310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07743 0.2756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2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0.06632 0.2270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1134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0.10677 0.2641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3.33333E-6 L 0.27431 -0.0048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255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3.7037E-6 L 0.39219 0.0342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19" y="171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1.11111E-6 L 0.26215 0.0349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6" y="173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1.48148E-6 L 0.33281 0.0136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67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3.7037E-6 L 0.49948 0.0356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178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2.59259E-6 L 0.4217 0.0053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94" y="255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3.7037E-7 L 0.47066 0.0611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305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7.40741E-7 L 0.36285 0.0608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88 0.21921 L 0.25538 0.1451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13" y="-3704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28 0.24421 L 0.28403 0.121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57" y="-6157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975 0.27847 L 0.35105 0.14398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-6736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0.26759 L 0.28438 0.1141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-7685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77 0.26204 L 0.40764 0.17083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20" y="-456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43 0.27569 L 0.35399 0.1703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63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32 0.22709 L 0.49097 0.1060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33" y="-606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77 0.26412 L 0.52517 0.1430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0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84" grpId="0"/>
      <p:bldP spid="85" grpId="0"/>
      <p:bldP spid="86" grpId="0"/>
      <p:bldP spid="81" grpId="0"/>
      <p:bldP spid="71" grpId="0" animBg="1"/>
      <p:bldP spid="72" grpId="0" animBg="1"/>
      <p:bldP spid="7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8.6|8.1|20.4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3.8|6.1|6.3|5.2|2.4|3.9|10.6|8.4|5.9|4.6|6.3|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10.4|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8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4|4.2|3|1.5|1.4|6.7|4.7|3.3|3.1|1.8|2.2|14.4|0.7|2.6|0.7|2|1|4.7|4.1|2.3|1.5|3.1|1.2|1.7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13.4|1.5|1.2|0.7|1.3|0.9|4.7|1.6|1.8|3.6|1.9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.2|2.3|2.1|1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1.1|1.3|1.5|13.2|2|1.7|6|2|1.9|7.2|2.6|2.4|1.3|2.8|2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0B60CC-F5F6-4D63-A50B-65A33840A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13471</TotalTime>
  <Words>293</Words>
  <Application>Microsoft Office PowerPoint</Application>
  <PresentationFormat>On-screen Show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237</cp:revision>
  <dcterms:created xsi:type="dcterms:W3CDTF">2019-07-05T11:02:13Z</dcterms:created>
  <dcterms:modified xsi:type="dcterms:W3CDTF">2020-10-24T09:53:38Z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