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1"/>
  </p:notesMasterIdLst>
  <p:sldIdLst>
    <p:sldId id="296" r:id="rId11"/>
    <p:sldId id="297" r:id="rId12"/>
    <p:sldId id="298" r:id="rId13"/>
    <p:sldId id="311" r:id="rId14"/>
    <p:sldId id="299" r:id="rId15"/>
    <p:sldId id="306" r:id="rId16"/>
    <p:sldId id="312" r:id="rId17"/>
    <p:sldId id="307" r:id="rId18"/>
    <p:sldId id="304" r:id="rId19"/>
    <p:sldId id="30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525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FBA70939-3EA4-49BB-BC03-6F20F331F3E1}"/>
    <pc:docChg chg="undo custSel modSld">
      <pc:chgData name="James Clegg" userId="c6df1435-7a36-4b38-be4d-16e68e91152f" providerId="ADAL" clId="{FBA70939-3EA4-49BB-BC03-6F20F331F3E1}" dt="2020-10-08T08:38:39.806" v="373" actId="478"/>
      <pc:docMkLst>
        <pc:docMk/>
      </pc:docMkLst>
      <pc:sldChg chg="addSp delSp modSp">
        <pc:chgData name="James Clegg" userId="c6df1435-7a36-4b38-be4d-16e68e91152f" providerId="ADAL" clId="{FBA70939-3EA4-49BB-BC03-6F20F331F3E1}" dt="2020-10-08T08:16:26.469" v="46" actId="207"/>
        <pc:sldMkLst>
          <pc:docMk/>
          <pc:sldMk cId="4128357408" sldId="298"/>
        </pc:sldMkLst>
        <pc:spChg chg="add del mod">
          <ac:chgData name="James Clegg" userId="c6df1435-7a36-4b38-be4d-16e68e91152f" providerId="ADAL" clId="{FBA70939-3EA4-49BB-BC03-6F20F331F3E1}" dt="2020-10-08T08:12:07.181" v="3" actId="2085"/>
          <ac:spMkLst>
            <pc:docMk/>
            <pc:sldMk cId="4128357408" sldId="298"/>
            <ac:spMk id="2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2:18.566" v="6" actId="208"/>
          <ac:spMkLst>
            <pc:docMk/>
            <pc:sldMk cId="4128357408" sldId="298"/>
            <ac:spMk id="3" creationId="{00000000-0000-0000-0000-000000000000}"/>
          </ac:spMkLst>
        </pc:spChg>
        <pc:spChg chg="del">
          <ac:chgData name="James Clegg" userId="c6df1435-7a36-4b38-be4d-16e68e91152f" providerId="ADAL" clId="{FBA70939-3EA4-49BB-BC03-6F20F331F3E1}" dt="2020-10-08T08:11:59.528" v="0" actId="478"/>
          <ac:spMkLst>
            <pc:docMk/>
            <pc:sldMk cId="4128357408" sldId="298"/>
            <ac:spMk id="4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6:26.469" v="46" actId="207"/>
          <ac:spMkLst>
            <pc:docMk/>
            <pc:sldMk cId="4128357408" sldId="298"/>
            <ac:spMk id="10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6:26.469" v="46" actId="207"/>
          <ac:spMkLst>
            <pc:docMk/>
            <pc:sldMk cId="4128357408" sldId="298"/>
            <ac:spMk id="11" creationId="{00000000-0000-0000-0000-000000000000}"/>
          </ac:spMkLst>
        </pc:spChg>
      </pc:sldChg>
      <pc:sldChg chg="addSp delSp modSp modTransition modAnim">
        <pc:chgData name="James Clegg" userId="c6df1435-7a36-4b38-be4d-16e68e91152f" providerId="ADAL" clId="{FBA70939-3EA4-49BB-BC03-6F20F331F3E1}" dt="2020-10-08T08:38:39.806" v="373" actId="478"/>
        <pc:sldMkLst>
          <pc:docMk/>
          <pc:sldMk cId="3939627984" sldId="300"/>
        </pc:sldMkLst>
        <pc:spChg chg="del">
          <ac:chgData name="James Clegg" userId="c6df1435-7a36-4b38-be4d-16e68e91152f" providerId="ADAL" clId="{FBA70939-3EA4-49BB-BC03-6F20F331F3E1}" dt="2020-10-08T08:13:49.728" v="42" actId="478"/>
          <ac:spMkLst>
            <pc:docMk/>
            <pc:sldMk cId="3939627984" sldId="300"/>
            <ac:spMk id="3" creationId="{00000000-0000-0000-0000-000000000000}"/>
          </ac:spMkLst>
        </pc:spChg>
        <pc:spChg chg="add mod">
          <ac:chgData name="James Clegg" userId="c6df1435-7a36-4b38-be4d-16e68e91152f" providerId="ADAL" clId="{FBA70939-3EA4-49BB-BC03-6F20F331F3E1}" dt="2020-10-08T08:30:22.724" v="164" actId="1076"/>
          <ac:spMkLst>
            <pc:docMk/>
            <pc:sldMk cId="3939627984" sldId="300"/>
            <ac:spMk id="19" creationId="{DE9B9251-583C-455E-A140-878C9DFC50AA}"/>
          </ac:spMkLst>
        </pc:spChg>
        <pc:spChg chg="add mod">
          <ac:chgData name="James Clegg" userId="c6df1435-7a36-4b38-be4d-16e68e91152f" providerId="ADAL" clId="{FBA70939-3EA4-49BB-BC03-6F20F331F3E1}" dt="2020-10-08T08:30:38.534" v="169" actId="465"/>
          <ac:spMkLst>
            <pc:docMk/>
            <pc:sldMk cId="3939627984" sldId="300"/>
            <ac:spMk id="20" creationId="{0F55A3C5-C34D-4068-BC8E-FE76EABC4674}"/>
          </ac:spMkLst>
        </pc:spChg>
        <pc:spChg chg="add mod">
          <ac:chgData name="James Clegg" userId="c6df1435-7a36-4b38-be4d-16e68e91152f" providerId="ADAL" clId="{FBA70939-3EA4-49BB-BC03-6F20F331F3E1}" dt="2020-10-08T08:30:22.724" v="164" actId="1076"/>
          <ac:spMkLst>
            <pc:docMk/>
            <pc:sldMk cId="3939627984" sldId="300"/>
            <ac:spMk id="21" creationId="{97C52524-3916-488E-8533-36BC44568587}"/>
          </ac:spMkLst>
        </pc:spChg>
        <pc:spChg chg="add mod">
          <ac:chgData name="James Clegg" userId="c6df1435-7a36-4b38-be4d-16e68e91152f" providerId="ADAL" clId="{FBA70939-3EA4-49BB-BC03-6F20F331F3E1}" dt="2020-10-08T08:30:22.724" v="164" actId="1076"/>
          <ac:spMkLst>
            <pc:docMk/>
            <pc:sldMk cId="3939627984" sldId="300"/>
            <ac:spMk id="22" creationId="{E8858DF1-492F-4AC1-82A8-A7690FD44F07}"/>
          </ac:spMkLst>
        </pc:spChg>
        <pc:spChg chg="add mod">
          <ac:chgData name="James Clegg" userId="c6df1435-7a36-4b38-be4d-16e68e91152f" providerId="ADAL" clId="{FBA70939-3EA4-49BB-BC03-6F20F331F3E1}" dt="2020-10-08T08:30:26.726" v="166" actId="20577"/>
          <ac:spMkLst>
            <pc:docMk/>
            <pc:sldMk cId="3939627984" sldId="300"/>
            <ac:spMk id="23" creationId="{F39171AB-3608-4631-BDDF-EDF1C3A16810}"/>
          </ac:spMkLst>
        </pc:spChg>
        <pc:spChg chg="add del">
          <ac:chgData name="James Clegg" userId="c6df1435-7a36-4b38-be4d-16e68e91152f" providerId="ADAL" clId="{FBA70939-3EA4-49BB-BC03-6F20F331F3E1}" dt="2020-10-08T08:38:39.806" v="373" actId="478"/>
          <ac:spMkLst>
            <pc:docMk/>
            <pc:sldMk cId="3939627984" sldId="300"/>
            <ac:spMk id="24" creationId="{4599F885-4938-4328-A2A1-AF9D900568DA}"/>
          </ac:spMkLst>
        </pc:spChg>
        <pc:spChg chg="mod">
          <ac:chgData name="James Clegg" userId="c6df1435-7a36-4b38-be4d-16e68e91152f" providerId="ADAL" clId="{FBA70939-3EA4-49BB-BC03-6F20F331F3E1}" dt="2020-10-08T08:31:26.977" v="217" actId="1076"/>
          <ac:spMkLst>
            <pc:docMk/>
            <pc:sldMk cId="3939627984" sldId="300"/>
            <ac:spMk id="41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38.534" v="169" actId="465"/>
          <ac:spMkLst>
            <pc:docMk/>
            <pc:sldMk cId="3939627984" sldId="300"/>
            <ac:spMk id="42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38.534" v="169" actId="465"/>
          <ac:spMkLst>
            <pc:docMk/>
            <pc:sldMk cId="3939627984" sldId="300"/>
            <ac:spMk id="43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44.832" v="183" actId="1035"/>
          <ac:spMkLst>
            <pc:docMk/>
            <pc:sldMk cId="3939627984" sldId="300"/>
            <ac:spMk id="44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16.336" v="162" actId="1076"/>
          <ac:spMkLst>
            <pc:docMk/>
            <pc:sldMk cId="3939627984" sldId="300"/>
            <ac:spMk id="45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54.126" v="213" actId="1038"/>
          <ac:spMkLst>
            <pc:docMk/>
            <pc:sldMk cId="3939627984" sldId="300"/>
            <ac:spMk id="46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0:54.126" v="213" actId="1038"/>
          <ac:spMkLst>
            <pc:docMk/>
            <pc:sldMk cId="3939627984" sldId="300"/>
            <ac:spMk id="48" creationId="{00000000-0000-0000-0000-000000000000}"/>
          </ac:spMkLst>
        </pc:spChg>
        <pc:picChg chg="mod">
          <ac:chgData name="James Clegg" userId="c6df1435-7a36-4b38-be4d-16e68e91152f" providerId="ADAL" clId="{FBA70939-3EA4-49BB-BC03-6F20F331F3E1}" dt="2020-10-08T08:29:47.370" v="157" actId="465"/>
          <ac:picMkLst>
            <pc:docMk/>
            <pc:sldMk cId="3939627984" sldId="300"/>
            <ac:picMk id="6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9:47.370" v="157" actId="465"/>
          <ac:picMkLst>
            <pc:docMk/>
            <pc:sldMk cId="3939627984" sldId="300"/>
            <ac:picMk id="10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9:47.370" v="157" actId="465"/>
          <ac:picMkLst>
            <pc:docMk/>
            <pc:sldMk cId="3939627984" sldId="300"/>
            <ac:picMk id="11" creationId="{00000000-0000-0000-0000-000000000000}"/>
          </ac:picMkLst>
        </pc:picChg>
      </pc:sldChg>
      <pc:sldChg chg="addSp delSp modSp delAnim modAnim">
        <pc:chgData name="James Clegg" userId="c6df1435-7a36-4b38-be4d-16e68e91152f" providerId="ADAL" clId="{FBA70939-3EA4-49BB-BC03-6F20F331F3E1}" dt="2020-10-08T08:38:36.635" v="371" actId="478"/>
        <pc:sldMkLst>
          <pc:docMk/>
          <pc:sldMk cId="3195527484" sldId="304"/>
        </pc:sldMkLst>
        <pc:spChg chg="mod">
          <ac:chgData name="James Clegg" userId="c6df1435-7a36-4b38-be4d-16e68e91152f" providerId="ADAL" clId="{FBA70939-3EA4-49BB-BC03-6F20F331F3E1}" dt="2020-10-08T08:27:27.766" v="121" actId="1076"/>
          <ac:spMkLst>
            <pc:docMk/>
            <pc:sldMk cId="3195527484" sldId="304"/>
            <ac:spMk id="4" creationId="{00000000-0000-0000-0000-000000000000}"/>
          </ac:spMkLst>
        </pc:spChg>
        <pc:spChg chg="del">
          <ac:chgData name="James Clegg" userId="c6df1435-7a36-4b38-be4d-16e68e91152f" providerId="ADAL" clId="{FBA70939-3EA4-49BB-BC03-6F20F331F3E1}" dt="2020-10-08T08:13:28.900" v="19" actId="478"/>
          <ac:spMkLst>
            <pc:docMk/>
            <pc:sldMk cId="3195527484" sldId="304"/>
            <ac:spMk id="5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15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18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19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20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21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22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23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27:35.168" v="136" actId="1035"/>
          <ac:spMkLst>
            <pc:docMk/>
            <pc:sldMk cId="3195527484" sldId="304"/>
            <ac:spMk id="24" creationId="{00000000-0000-0000-0000-000000000000}"/>
          </ac:spMkLst>
        </pc:spChg>
        <pc:spChg chg="add mod">
          <ac:chgData name="James Clegg" userId="c6df1435-7a36-4b38-be4d-16e68e91152f" providerId="ADAL" clId="{FBA70939-3EA4-49BB-BC03-6F20F331F3E1}" dt="2020-10-08T08:27:41.567" v="138" actId="1076"/>
          <ac:spMkLst>
            <pc:docMk/>
            <pc:sldMk cId="3195527484" sldId="304"/>
            <ac:spMk id="26" creationId="{6D42424A-234A-4079-AE3D-DAB4C465B665}"/>
          </ac:spMkLst>
        </pc:spChg>
        <pc:spChg chg="add mod">
          <ac:chgData name="James Clegg" userId="c6df1435-7a36-4b38-be4d-16e68e91152f" providerId="ADAL" clId="{FBA70939-3EA4-49BB-BC03-6F20F331F3E1}" dt="2020-10-08T08:27:43.619" v="139" actId="20577"/>
          <ac:spMkLst>
            <pc:docMk/>
            <pc:sldMk cId="3195527484" sldId="304"/>
            <ac:spMk id="27" creationId="{70BBCA9A-7EDC-46A4-879F-6B608B9CE434}"/>
          </ac:spMkLst>
        </pc:spChg>
        <pc:spChg chg="add mod">
          <ac:chgData name="James Clegg" userId="c6df1435-7a36-4b38-be4d-16e68e91152f" providerId="ADAL" clId="{FBA70939-3EA4-49BB-BC03-6F20F331F3E1}" dt="2020-10-08T08:27:41.567" v="138" actId="1076"/>
          <ac:spMkLst>
            <pc:docMk/>
            <pc:sldMk cId="3195527484" sldId="304"/>
            <ac:spMk id="29" creationId="{A2FD520C-0F98-4B33-A22E-30D57A50562B}"/>
          </ac:spMkLst>
        </pc:spChg>
        <pc:spChg chg="add mod">
          <ac:chgData name="James Clegg" userId="c6df1435-7a36-4b38-be4d-16e68e91152f" providerId="ADAL" clId="{FBA70939-3EA4-49BB-BC03-6F20F331F3E1}" dt="2020-10-08T08:27:41.567" v="138" actId="1076"/>
          <ac:spMkLst>
            <pc:docMk/>
            <pc:sldMk cId="3195527484" sldId="304"/>
            <ac:spMk id="30" creationId="{A3CB6FDF-B57F-45C5-A49E-6DABD91AE68B}"/>
          </ac:spMkLst>
        </pc:spChg>
        <pc:spChg chg="add mod">
          <ac:chgData name="James Clegg" userId="c6df1435-7a36-4b38-be4d-16e68e91152f" providerId="ADAL" clId="{FBA70939-3EA4-49BB-BC03-6F20F331F3E1}" dt="2020-10-08T08:27:45.943" v="140" actId="20577"/>
          <ac:spMkLst>
            <pc:docMk/>
            <pc:sldMk cId="3195527484" sldId="304"/>
            <ac:spMk id="31" creationId="{32372B6A-E3D6-45DA-95B3-200D013EC08B}"/>
          </ac:spMkLst>
        </pc:spChg>
        <pc:spChg chg="add del">
          <ac:chgData name="James Clegg" userId="c6df1435-7a36-4b38-be4d-16e68e91152f" providerId="ADAL" clId="{FBA70939-3EA4-49BB-BC03-6F20F331F3E1}" dt="2020-10-08T08:38:36.635" v="371" actId="478"/>
          <ac:spMkLst>
            <pc:docMk/>
            <pc:sldMk cId="3195527484" sldId="304"/>
            <ac:spMk id="32" creationId="{9BD29DBF-DB2A-4C7E-A5A4-88773852FF73}"/>
          </ac:spMkLst>
        </pc:spChg>
        <pc:picChg chg="add del mod ord">
          <ac:chgData name="James Clegg" userId="c6df1435-7a36-4b38-be4d-16e68e91152f" providerId="ADAL" clId="{FBA70939-3EA4-49BB-BC03-6F20F331F3E1}" dt="2020-10-08T08:24:24.853" v="87"/>
          <ac:picMkLst>
            <pc:docMk/>
            <pc:sldMk cId="3195527484" sldId="304"/>
            <ac:picMk id="2" creationId="{4E00C1F0-0863-415F-817D-EC45B9CB697B}"/>
          </ac:picMkLst>
        </pc:picChg>
        <pc:picChg chg="mod">
          <ac:chgData name="James Clegg" userId="c6df1435-7a36-4b38-be4d-16e68e91152f" providerId="ADAL" clId="{FBA70939-3EA4-49BB-BC03-6F20F331F3E1}" dt="2020-10-08T08:27:27.766" v="121" actId="1076"/>
          <ac:picMkLst>
            <pc:docMk/>
            <pc:sldMk cId="3195527484" sldId="304"/>
            <ac:picMk id="3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7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8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9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0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1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2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3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4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6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27:35.168" v="136" actId="1035"/>
          <ac:picMkLst>
            <pc:docMk/>
            <pc:sldMk cId="3195527484" sldId="304"/>
            <ac:picMk id="17" creationId="{00000000-0000-0000-0000-000000000000}"/>
          </ac:picMkLst>
        </pc:picChg>
        <pc:picChg chg="add del mod ord">
          <ac:chgData name="James Clegg" userId="c6df1435-7a36-4b38-be4d-16e68e91152f" providerId="ADAL" clId="{FBA70939-3EA4-49BB-BC03-6F20F331F3E1}" dt="2020-10-08T08:23:19.317" v="77" actId="478"/>
          <ac:picMkLst>
            <pc:docMk/>
            <pc:sldMk cId="3195527484" sldId="304"/>
            <ac:picMk id="25" creationId="{49EFF9BE-F4E8-4C9C-BF2B-89C8F444CE63}"/>
          </ac:picMkLst>
        </pc:picChg>
      </pc:sldChg>
      <pc:sldChg chg="delSp modSp">
        <pc:chgData name="James Clegg" userId="c6df1435-7a36-4b38-be4d-16e68e91152f" providerId="ADAL" clId="{FBA70939-3EA4-49BB-BC03-6F20F331F3E1}" dt="2020-10-08T08:18:15.830" v="52" actId="20577"/>
        <pc:sldMkLst>
          <pc:docMk/>
          <pc:sldMk cId="1793065095" sldId="306"/>
        </pc:sldMkLst>
        <pc:spChg chg="del">
          <ac:chgData name="James Clegg" userId="c6df1435-7a36-4b38-be4d-16e68e91152f" providerId="ADAL" clId="{FBA70939-3EA4-49BB-BC03-6F20F331F3E1}" dt="2020-10-08T08:12:47.653" v="8" actId="478"/>
          <ac:spMkLst>
            <pc:docMk/>
            <pc:sldMk cId="1793065095" sldId="306"/>
            <ac:spMk id="3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8:10.236" v="49" actId="20577"/>
          <ac:spMkLst>
            <pc:docMk/>
            <pc:sldMk cId="1793065095" sldId="306"/>
            <ac:spMk id="15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8:15.830" v="52" actId="20577"/>
          <ac:spMkLst>
            <pc:docMk/>
            <pc:sldMk cId="1793065095" sldId="306"/>
            <ac:spMk id="17" creationId="{00000000-0000-0000-0000-000000000000}"/>
          </ac:spMkLst>
        </pc:spChg>
      </pc:sldChg>
      <pc:sldChg chg="addSp delSp modSp modAnim">
        <pc:chgData name="James Clegg" userId="c6df1435-7a36-4b38-be4d-16e68e91152f" providerId="ADAL" clId="{FBA70939-3EA4-49BB-BC03-6F20F331F3E1}" dt="2020-10-08T08:38:33.440" v="369" actId="478"/>
        <pc:sldMkLst>
          <pc:docMk/>
          <pc:sldMk cId="3482969237" sldId="307"/>
        </pc:sldMkLst>
        <pc:spChg chg="del">
          <ac:chgData name="James Clegg" userId="c6df1435-7a36-4b38-be4d-16e68e91152f" providerId="ADAL" clId="{FBA70939-3EA4-49BB-BC03-6F20F331F3E1}" dt="2020-10-08T08:12:56.074" v="10" actId="478"/>
          <ac:spMkLst>
            <pc:docMk/>
            <pc:sldMk cId="3482969237" sldId="307"/>
            <ac:spMk id="5" creationId="{00000000-0000-0000-0000-000000000000}"/>
          </ac:spMkLst>
        </pc:spChg>
        <pc:spChg chg="add mod">
          <ac:chgData name="James Clegg" userId="c6df1435-7a36-4b38-be4d-16e68e91152f" providerId="ADAL" clId="{FBA70939-3EA4-49BB-BC03-6F20F331F3E1}" dt="2020-10-08T08:26:46.096" v="103" actId="207"/>
          <ac:spMkLst>
            <pc:docMk/>
            <pc:sldMk cId="3482969237" sldId="307"/>
            <ac:spMk id="39" creationId="{4AEE126C-A56D-4237-84F0-7FB85D3C756C}"/>
          </ac:spMkLst>
        </pc:spChg>
        <pc:spChg chg="add mod">
          <ac:chgData name="James Clegg" userId="c6df1435-7a36-4b38-be4d-16e68e91152f" providerId="ADAL" clId="{FBA70939-3EA4-49BB-BC03-6F20F331F3E1}" dt="2020-10-08T08:26:55.375" v="105" actId="20577"/>
          <ac:spMkLst>
            <pc:docMk/>
            <pc:sldMk cId="3482969237" sldId="307"/>
            <ac:spMk id="40" creationId="{982D420C-E838-4275-ACB2-E56F79FEFCE3}"/>
          </ac:spMkLst>
        </pc:spChg>
        <pc:spChg chg="add mod">
          <ac:chgData name="James Clegg" userId="c6df1435-7a36-4b38-be4d-16e68e91152f" providerId="ADAL" clId="{FBA70939-3EA4-49BB-BC03-6F20F331F3E1}" dt="2020-10-08T08:26:57.350" v="106" actId="20577"/>
          <ac:spMkLst>
            <pc:docMk/>
            <pc:sldMk cId="3482969237" sldId="307"/>
            <ac:spMk id="41" creationId="{87ADCE11-6B33-41F6-A15B-74EBEC7669A1}"/>
          </ac:spMkLst>
        </pc:spChg>
        <pc:spChg chg="add mod">
          <ac:chgData name="James Clegg" userId="c6df1435-7a36-4b38-be4d-16e68e91152f" providerId="ADAL" clId="{FBA70939-3EA4-49BB-BC03-6F20F331F3E1}" dt="2020-10-08T08:26:46.096" v="103" actId="207"/>
          <ac:spMkLst>
            <pc:docMk/>
            <pc:sldMk cId="3482969237" sldId="307"/>
            <ac:spMk id="43" creationId="{FA58FD70-076B-4052-B04D-BCC124BD958A}"/>
          </ac:spMkLst>
        </pc:spChg>
        <pc:spChg chg="add mod">
          <ac:chgData name="James Clegg" userId="c6df1435-7a36-4b38-be4d-16e68e91152f" providerId="ADAL" clId="{FBA70939-3EA4-49BB-BC03-6F20F331F3E1}" dt="2020-10-08T08:26:52.625" v="104" actId="20577"/>
          <ac:spMkLst>
            <pc:docMk/>
            <pc:sldMk cId="3482969237" sldId="307"/>
            <ac:spMk id="44" creationId="{F3F72EE1-B3BF-49DF-A15B-B3EE29D9D69C}"/>
          </ac:spMkLst>
        </pc:spChg>
        <pc:spChg chg="add del">
          <ac:chgData name="James Clegg" userId="c6df1435-7a36-4b38-be4d-16e68e91152f" providerId="ADAL" clId="{FBA70939-3EA4-49BB-BC03-6F20F331F3E1}" dt="2020-10-08T08:38:33.440" v="369" actId="478"/>
          <ac:spMkLst>
            <pc:docMk/>
            <pc:sldMk cId="3482969237" sldId="307"/>
            <ac:spMk id="45" creationId="{6A02F120-576E-49AC-88C9-AD0D41C4C520}"/>
          </ac:spMkLst>
        </pc:spChg>
      </pc:sldChg>
      <pc:sldChg chg="modSp">
        <pc:chgData name="James Clegg" userId="c6df1435-7a36-4b38-be4d-16e68e91152f" providerId="ADAL" clId="{FBA70939-3EA4-49BB-BC03-6F20F331F3E1}" dt="2020-10-08T08:13:53.836" v="45" actId="20577"/>
        <pc:sldMkLst>
          <pc:docMk/>
          <pc:sldMk cId="1923779299" sldId="308"/>
        </pc:sldMkLst>
        <pc:spChg chg="mod">
          <ac:chgData name="James Clegg" userId="c6df1435-7a36-4b38-be4d-16e68e91152f" providerId="ADAL" clId="{FBA70939-3EA4-49BB-BC03-6F20F331F3E1}" dt="2020-10-08T08:13:53.836" v="45" actId="20577"/>
          <ac:spMkLst>
            <pc:docMk/>
            <pc:sldMk cId="1923779299" sldId="308"/>
            <ac:spMk id="3" creationId="{00000000-0000-0000-0000-000000000000}"/>
          </ac:spMkLst>
        </pc:spChg>
      </pc:sldChg>
      <pc:sldChg chg="delSp modSp">
        <pc:chgData name="James Clegg" userId="c6df1435-7a36-4b38-be4d-16e68e91152f" providerId="ADAL" clId="{FBA70939-3EA4-49BB-BC03-6F20F331F3E1}" dt="2020-10-08T08:16:30.412" v="47" actId="207"/>
        <pc:sldMkLst>
          <pc:docMk/>
          <pc:sldMk cId="2198222754" sldId="311"/>
        </pc:sldMkLst>
        <pc:spChg chg="mod">
          <ac:chgData name="James Clegg" userId="c6df1435-7a36-4b38-be4d-16e68e91152f" providerId="ADAL" clId="{FBA70939-3EA4-49BB-BC03-6F20F331F3E1}" dt="2020-10-08T08:12:11.377" v="5" actId="2085"/>
          <ac:spMkLst>
            <pc:docMk/>
            <pc:sldMk cId="2198222754" sldId="311"/>
            <ac:spMk id="2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2:26.911" v="7" actId="208"/>
          <ac:spMkLst>
            <pc:docMk/>
            <pc:sldMk cId="2198222754" sldId="311"/>
            <ac:spMk id="3" creationId="{00000000-0000-0000-0000-000000000000}"/>
          </ac:spMkLst>
        </pc:spChg>
        <pc:spChg chg="del">
          <ac:chgData name="James Clegg" userId="c6df1435-7a36-4b38-be4d-16e68e91152f" providerId="ADAL" clId="{FBA70939-3EA4-49BB-BC03-6F20F331F3E1}" dt="2020-10-08T08:12:09.254" v="4" actId="478"/>
          <ac:spMkLst>
            <pc:docMk/>
            <pc:sldMk cId="2198222754" sldId="311"/>
            <ac:spMk id="4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6:30.412" v="47" actId="207"/>
          <ac:spMkLst>
            <pc:docMk/>
            <pc:sldMk cId="2198222754" sldId="311"/>
            <ac:spMk id="10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16:30.412" v="47" actId="207"/>
          <ac:spMkLst>
            <pc:docMk/>
            <pc:sldMk cId="2198222754" sldId="311"/>
            <ac:spMk id="11" creationId="{00000000-0000-0000-0000-000000000000}"/>
          </ac:spMkLst>
        </pc:spChg>
      </pc:sldChg>
      <pc:sldChg chg="addSp delSp modSp modAnim">
        <pc:chgData name="James Clegg" userId="c6df1435-7a36-4b38-be4d-16e68e91152f" providerId="ADAL" clId="{FBA70939-3EA4-49BB-BC03-6F20F331F3E1}" dt="2020-10-08T08:38:27.668" v="367" actId="478"/>
        <pc:sldMkLst>
          <pc:docMk/>
          <pc:sldMk cId="2552423290" sldId="312"/>
        </pc:sldMkLst>
        <pc:spChg chg="del">
          <ac:chgData name="James Clegg" userId="c6df1435-7a36-4b38-be4d-16e68e91152f" providerId="ADAL" clId="{FBA70939-3EA4-49BB-BC03-6F20F331F3E1}" dt="2020-10-08T08:12:50.762" v="9" actId="478"/>
          <ac:spMkLst>
            <pc:docMk/>
            <pc:sldMk cId="2552423290" sldId="312"/>
            <ac:spMk id="3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15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16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17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18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19" creationId="{00000000-0000-0000-0000-000000000000}"/>
          </ac:spMkLst>
        </pc:spChg>
        <pc:spChg chg="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0" creationId="{00000000-0000-0000-0000-000000000000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3" creationId="{F6F6467E-77D3-4A85-B910-021C768A9833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4" creationId="{5CD8A947-6D65-4F2D-B4E3-6AF1477F4929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5" creationId="{A76CDC3E-F882-481F-838F-AE005DEF3E57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6" creationId="{93ED9AE0-4A5A-4918-9395-F3FD848888E3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7" creationId="{25B9B993-D8B1-452F-9C1F-A340A62673EA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8" creationId="{FE73F7AD-40EE-468C-9C4F-EF09027A97F2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29" creationId="{AF39466E-8841-4395-8ED5-C4E56425E806}"/>
          </ac:spMkLst>
        </pc:spChg>
        <pc:spChg chg="add mod">
          <ac:chgData name="James Clegg" userId="c6df1435-7a36-4b38-be4d-16e68e91152f" providerId="ADAL" clId="{FBA70939-3EA4-49BB-BC03-6F20F331F3E1}" dt="2020-10-08T08:37:55.054" v="365" actId="1035"/>
          <ac:spMkLst>
            <pc:docMk/>
            <pc:sldMk cId="2552423290" sldId="312"/>
            <ac:spMk id="30" creationId="{BBF4455C-0F3C-4F8F-B6CC-C23E2B05E85C}"/>
          </ac:spMkLst>
        </pc:spChg>
        <pc:spChg chg="add del">
          <ac:chgData name="James Clegg" userId="c6df1435-7a36-4b38-be4d-16e68e91152f" providerId="ADAL" clId="{FBA70939-3EA4-49BB-BC03-6F20F331F3E1}" dt="2020-10-08T08:38:27.668" v="367" actId="478"/>
          <ac:spMkLst>
            <pc:docMk/>
            <pc:sldMk cId="2552423290" sldId="312"/>
            <ac:spMk id="31" creationId="{77107A59-B68E-4AD6-9A34-F943DCA0E6DF}"/>
          </ac:spMkLst>
        </pc:sp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2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4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11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12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13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14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21" creationId="{00000000-0000-0000-0000-000000000000}"/>
          </ac:picMkLst>
        </pc:picChg>
        <pc:picChg chg="mod">
          <ac:chgData name="James Clegg" userId="c6df1435-7a36-4b38-be4d-16e68e91152f" providerId="ADAL" clId="{FBA70939-3EA4-49BB-BC03-6F20F331F3E1}" dt="2020-10-08T08:37:55.054" v="365" actId="1035"/>
          <ac:picMkLst>
            <pc:docMk/>
            <pc:sldMk cId="2552423290" sldId="312"/>
            <ac:picMk id="22" creationId="{00000000-0000-0000-0000-000000000000}"/>
          </ac:picMkLst>
        </pc:picChg>
      </pc:sldChg>
    </pc:docChg>
  </pc:docChgLst>
  <pc:docChgLst>
    <pc:chgData name="James Clegg" userId="c6df1435-7a36-4b38-be4d-16e68e91152f" providerId="ADAL" clId="{26AB8AD1-199A-4AED-B905-6627B41C5BD8}"/>
    <pc:docChg chg="custSel modSld">
      <pc:chgData name="James Clegg" userId="c6df1435-7a36-4b38-be4d-16e68e91152f" providerId="ADAL" clId="{26AB8AD1-199A-4AED-B905-6627B41C5BD8}" dt="2020-10-08T10:07:58.826" v="9"/>
      <pc:docMkLst>
        <pc:docMk/>
      </pc:docMkLst>
      <pc:sldChg chg="modTransition">
        <pc:chgData name="James Clegg" userId="c6df1435-7a36-4b38-be4d-16e68e91152f" providerId="ADAL" clId="{26AB8AD1-199A-4AED-B905-6627B41C5BD8}" dt="2020-10-08T10:07:58.826" v="9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26AB8AD1-199A-4AED-B905-6627B41C5BD8}" dt="2020-10-08T10:07:58.826" v="9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4128357408" sldId="298"/>
        </pc:sldMkLst>
        <pc:picChg chg="del">
          <ac:chgData name="James Clegg" userId="c6df1435-7a36-4b38-be4d-16e68e91152f" providerId="ADAL" clId="{26AB8AD1-199A-4AED-B905-6627B41C5BD8}" dt="2020-10-08T10:07:28.909" v="0" actId="478"/>
          <ac:picMkLst>
            <pc:docMk/>
            <pc:sldMk cId="4128357408" sldId="298"/>
            <ac:picMk id="14" creationId="{00000000-0000-0000-0000-000000000000}"/>
          </ac:picMkLst>
        </pc:picChg>
      </pc:sldChg>
      <pc:sldChg chg="modTransition">
        <pc:chgData name="James Clegg" userId="c6df1435-7a36-4b38-be4d-16e68e91152f" providerId="ADAL" clId="{26AB8AD1-199A-4AED-B905-6627B41C5BD8}" dt="2020-10-08T10:07:58.826" v="9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3939627984" sldId="300"/>
        </pc:sldMkLst>
        <pc:picChg chg="del">
          <ac:chgData name="James Clegg" userId="c6df1435-7a36-4b38-be4d-16e68e91152f" providerId="ADAL" clId="{26AB8AD1-199A-4AED-B905-6627B41C5BD8}" dt="2020-10-08T10:07:50.452" v="7" actId="478"/>
          <ac:picMkLst>
            <pc:docMk/>
            <pc:sldMk cId="3939627984" sldId="300"/>
            <ac:picMk id="4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3782242679" sldId="301"/>
        </pc:sldMkLst>
        <pc:picChg chg="del">
          <ac:chgData name="James Clegg" userId="c6df1435-7a36-4b38-be4d-16e68e91152f" providerId="ADAL" clId="{26AB8AD1-199A-4AED-B905-6627B41C5BD8}" dt="2020-10-08T10:07:41.229" v="4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3195527484" sldId="304"/>
        </pc:sldMkLst>
        <pc:picChg chg="del">
          <ac:chgData name="James Clegg" userId="c6df1435-7a36-4b38-be4d-16e68e91152f" providerId="ADAL" clId="{26AB8AD1-199A-4AED-B905-6627B41C5BD8}" dt="2020-10-08T10:07:46.218" v="6" actId="478"/>
          <ac:picMkLst>
            <pc:docMk/>
            <pc:sldMk cId="3195527484" sldId="304"/>
            <ac:picMk id="2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1793065095" sldId="306"/>
        </pc:sldMkLst>
        <pc:picChg chg="del">
          <ac:chgData name="James Clegg" userId="c6df1435-7a36-4b38-be4d-16e68e91152f" providerId="ADAL" clId="{26AB8AD1-199A-4AED-B905-6627B41C5BD8}" dt="2020-10-08T10:07:35.520" v="2" actId="478"/>
          <ac:picMkLst>
            <pc:docMk/>
            <pc:sldMk cId="1793065095" sldId="306"/>
            <ac:picMk id="3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3482969237" sldId="307"/>
        </pc:sldMkLst>
        <pc:picChg chg="del">
          <ac:chgData name="James Clegg" userId="c6df1435-7a36-4b38-be4d-16e68e91152f" providerId="ADAL" clId="{26AB8AD1-199A-4AED-B905-6627B41C5BD8}" dt="2020-10-08T10:07:43.763" v="5" actId="478"/>
          <ac:picMkLst>
            <pc:docMk/>
            <pc:sldMk cId="3482969237" sldId="307"/>
            <ac:picMk id="4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1923779299" sldId="308"/>
        </pc:sldMkLst>
        <pc:picChg chg="del">
          <ac:chgData name="James Clegg" userId="c6df1435-7a36-4b38-be4d-16e68e91152f" providerId="ADAL" clId="{26AB8AD1-199A-4AED-B905-6627B41C5BD8}" dt="2020-10-08T10:07:54.034" v="8" actId="478"/>
          <ac:picMkLst>
            <pc:docMk/>
            <pc:sldMk cId="1923779299" sldId="308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2198222754" sldId="311"/>
        </pc:sldMkLst>
        <pc:picChg chg="del">
          <ac:chgData name="James Clegg" userId="c6df1435-7a36-4b38-be4d-16e68e91152f" providerId="ADAL" clId="{26AB8AD1-199A-4AED-B905-6627B41C5BD8}" dt="2020-10-08T10:07:32.804" v="1" actId="478"/>
          <ac:picMkLst>
            <pc:docMk/>
            <pc:sldMk cId="2198222754" sldId="311"/>
            <ac:picMk id="1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6AB8AD1-199A-4AED-B905-6627B41C5BD8}" dt="2020-10-08T10:07:58.826" v="9"/>
        <pc:sldMkLst>
          <pc:docMk/>
          <pc:sldMk cId="2552423290" sldId="312"/>
        </pc:sldMkLst>
        <pc:picChg chg="del">
          <ac:chgData name="James Clegg" userId="c6df1435-7a36-4b38-be4d-16e68e91152f" providerId="ADAL" clId="{26AB8AD1-199A-4AED-B905-6627B41C5BD8}" dt="2020-10-08T10:07:37.897" v="3" actId="478"/>
          <ac:picMkLst>
            <pc:docMk/>
            <pc:sldMk cId="2552423290" sldId="312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32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microsoft.com/office/2007/relationships/hdphoto" Target="../media/hdphoto1.wdp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7.png"/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5.png"/><Relationship Id="rId5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5.png"/><Relationship Id="rId1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30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9.png"/><Relationship Id="rId11" Type="http://schemas.openxmlformats.org/officeDocument/2006/relationships/image" Target="../media/image33.pn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41370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1032" y="576068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Adding together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11678">
            <a:off x="-1537295" y="521938"/>
            <a:ext cx="1584086" cy="15345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790" y="389515"/>
            <a:ext cx="1584086" cy="1534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90277">
            <a:off x="-1950815" y="2873724"/>
            <a:ext cx="1584086" cy="1534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11678">
            <a:off x="-1950815" y="4047041"/>
            <a:ext cx="1584086" cy="15345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5978">
            <a:off x="-1904084" y="1549049"/>
            <a:ext cx="1584086" cy="15345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56" y="1894496"/>
            <a:ext cx="1584086" cy="15345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47" y="3399477"/>
            <a:ext cx="1584086" cy="1534583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300702" y="3707798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spiders.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64173" y="284365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ants.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164173" y="4585267"/>
            <a:ext cx="6547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     insects 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altogether</a:t>
            </a:r>
            <a:r>
              <a:rPr lang="en-GB" sz="3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86419" y="370779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69411" y="2853889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76156" y="4576083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3297000" y="4576083"/>
            <a:ext cx="587976" cy="53347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9B9251-583C-455E-A140-878C9DFC50AA}"/>
                  </a:ext>
                </a:extLst>
              </p:cNvPr>
              <p:cNvSpPr txBox="1"/>
              <p:nvPr/>
            </p:nvSpPr>
            <p:spPr>
              <a:xfrm>
                <a:off x="3490363" y="539451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9B9251-583C-455E-A140-878C9DFC5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363" y="5394518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0F55A3C5-C34D-4068-BC8E-FE76EABC4674}"/>
              </a:ext>
            </a:extLst>
          </p:cNvPr>
          <p:cNvSpPr txBox="1"/>
          <p:nvPr/>
        </p:nvSpPr>
        <p:spPr>
          <a:xfrm>
            <a:off x="2858069" y="545607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C52524-3916-488E-8533-36BC44568587}"/>
              </a:ext>
            </a:extLst>
          </p:cNvPr>
          <p:cNvSpPr txBox="1"/>
          <p:nvPr/>
        </p:nvSpPr>
        <p:spPr>
          <a:xfrm>
            <a:off x="4131128" y="545607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858DF1-492F-4AC1-82A8-A7690FD44F07}"/>
                  </a:ext>
                </a:extLst>
              </p:cNvPr>
              <p:cNvSpPr txBox="1"/>
              <p:nvPr/>
            </p:nvSpPr>
            <p:spPr>
              <a:xfrm>
                <a:off x="4807241" y="539451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858DF1-492F-4AC1-82A8-A7690FD44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241" y="5394518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F39171AB-3608-4631-BDDF-EDF1C3A16810}"/>
              </a:ext>
            </a:extLst>
          </p:cNvPr>
          <p:cNvSpPr txBox="1"/>
          <p:nvPr/>
        </p:nvSpPr>
        <p:spPr>
          <a:xfrm>
            <a:off x="5351579" y="545607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4815 L 0.02049 0.07037 L 0.03959 -0.04815 L 0.0599 0.07037 L 0.08021 -0.04815 L 0.09914 0.07037 L 0.11927 -0.04815 L 0.1382 0.07037 L 0.15851 -0.04815 L 0.17865 0.07037 L 0.19809 -0.04815 L 0.21823 0.07037 L 0.23698 -0.04815 L 0.25747 0.07037 L 0.27778 -0.04815 L 0.29688 0.07037 L 0.31737 -0.04815 " pathEditMode="relative" rAng="0" ptsTypes="AAAAAAAAAAAAAAAAA">
                                      <p:cBhvr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68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38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10278 L -0.00034 0.04213 L 0.01493 -0.10278 L 0.03125 0.04213 L 0.04757 -0.10278 L 0.06268 0.04213 L 0.07882 -0.10278 L 0.09427 0.04213 L 0.11025 -0.10278 L 0.12639 0.04213 L 0.14167 -0.10278 L 0.15782 0.04213 L 0.17292 -0.10278 L 0.18924 0.04213 L 0.20556 -0.10278 L 0.22084 0.04213 L 0.23733 -0.10278 " pathEditMode="relative" rAng="0" ptsTypes="AAAAAAAAAAAAAAAAA">
                                      <p:cBhvr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8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8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3264 L 0.01615 0.08519 L 0.03125 -0.03264 L 0.04722 0.08519 L 0.06302 -0.03264 L 0.07795 0.08519 L 0.09375 -0.03264 L 0.10851 0.08519 L 0.12396 -0.03264 L 0.13993 0.08519 L 0.15504 -0.03264 L 0.17066 0.08519 L 0.18594 -0.03264 L 0.20139 0.08519 L 0.21754 -0.03264 L 0.23247 0.08519 L 0.24861 -0.03264 " pathEditMode="relative" rAng="0" ptsTypes="AAAAAAAAAAAAAAAAA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38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5139 L 0.03906 0.14098 L 0.06232 0.05139 L 0.08698 0.14098 L 0.11145 0.05139 L 0.13437 0.14098 L 0.15885 0.05139 L 0.18246 0.14098 L 0.20694 0.05139 L 0.23159 0.14098 L 0.25503 0.05139 L 0.27968 0.14098 L 0.30277 0.05139 L 0.32743 0.14098 L 0.35208 0.05139 L 0.37552 0.14098 L 0.40034 0.05139 " pathEditMode="relative" rAng="0" ptsTypes="AAAAAAAAAAAAAAAAA">
                                      <p:cBhvr>
                                        <p:cTn id="3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6" y="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1       8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One less than                      is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How do you spell the number 9?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number is missing?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524" b="-29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3291840" y="80989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3840" y="1526334"/>
            <a:ext cx="2145359" cy="9437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0134" y="3976089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30893" y="407355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3956" y="507638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1       8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One less than                      is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How do you spell the number 9?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number is missing?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524" b="-29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13318" y="764550"/>
                <a:ext cx="6610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318" y="764550"/>
                <a:ext cx="6610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610589" y="2919941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nine</a:t>
            </a:r>
          </a:p>
        </p:txBody>
      </p:sp>
      <p:sp>
        <p:nvSpPr>
          <p:cNvPr id="3" name="Oval 2"/>
          <p:cNvSpPr/>
          <p:nvPr/>
        </p:nvSpPr>
        <p:spPr>
          <a:xfrm>
            <a:off x="3291840" y="80989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3840" y="1526334"/>
            <a:ext cx="2145359" cy="9437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0068" y="160206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0134" y="3976089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30893" y="407355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3956" y="507638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58355" y="458082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82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477" y="-139873"/>
            <a:ext cx="2705100" cy="30861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80" y="53154"/>
            <a:ext cx="2705100" cy="3086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38444" y="2289703"/>
            <a:ext cx="1576449" cy="35695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76422" y="510150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6873303" y="779481"/>
            <a:ext cx="773466" cy="5099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327" y="449933"/>
            <a:ext cx="623970" cy="6533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19" y="1021845"/>
            <a:ext cx="623970" cy="653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628" y="1220507"/>
            <a:ext cx="623970" cy="6533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6903294" y="1491011"/>
            <a:ext cx="773466" cy="50993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71188" y="4830278"/>
            <a:ext cx="501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7302" y="4840510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23462" y="4787253"/>
            <a:ext cx="501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   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9576" y="479748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265" y="4852580"/>
            <a:ext cx="515872" cy="54017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7405130" y="4904535"/>
            <a:ext cx="684692" cy="45140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20019" y="2257272"/>
            <a:ext cx="1576449" cy="356956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949480" y="5462320"/>
            <a:ext cx="2736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16018" y="1745160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018" y="1745160"/>
                <a:ext cx="77634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983724" y="180671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56783" y="180671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32896" y="1745160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896" y="1745160"/>
                <a:ext cx="650537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477234" y="180671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443869" y="178082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223418" y="178082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2950359" y="178082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2.96296E-6 L 0.03073 0.08704 C 0.03351 0.10556 0.03524 0.13334 0.03524 0.16158 C 0.03524 0.19422 0.03351 0.2206 0.03073 0.23889 L 0.01875 0.32685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1634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-4.44444E-6 L 0.03229 0.11598 C 0.04618 0.14028 0.05399 0.17686 0.05399 0.21505 C 0.05399 0.25834 0.04618 0.29306 0.03229 0.31737 L -0.02917 0.4335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216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3 2.22222E-6 L 0.04167 0.09583 C 0.04948 0.11597 0.054 0.14629 0.054 0.17778 C 0.054 0.21366 0.04948 0.24213 0.04167 0.26227 L 0.0073 0.35833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" y="1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0.23802 0.39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0" y="1958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-0.16771 0.288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85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0226" y="-431976"/>
            <a:ext cx="2413957" cy="54659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76422" y="510150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Adding together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4937831" y="1508088"/>
            <a:ext cx="1041051" cy="6863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895" y="1364005"/>
            <a:ext cx="839835" cy="8793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59" y="1364005"/>
            <a:ext cx="839835" cy="879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051" y="1364005"/>
            <a:ext cx="839835" cy="8793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5941668" y="1508087"/>
            <a:ext cx="1041051" cy="68634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15847" y="3421136"/>
            <a:ext cx="501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39427" y="343136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5847" y="4014598"/>
            <a:ext cx="501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  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9427" y="400433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0220" y="4608059"/>
            <a:ext cx="6949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leaves altogether.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71484" y="4603967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314" y="3443438"/>
            <a:ext cx="515872" cy="54017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0875">
            <a:off x="5439905" y="4111381"/>
            <a:ext cx="684692" cy="4514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6F6467E-77D3-4A85-B910-021C768A9833}"/>
                  </a:ext>
                </a:extLst>
              </p:cNvPr>
              <p:cNvSpPr txBox="1"/>
              <p:nvPr/>
            </p:nvSpPr>
            <p:spPr>
              <a:xfrm>
                <a:off x="3350461" y="5248537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6F6467E-77D3-4A85-B910-021C768A9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461" y="5248537"/>
                <a:ext cx="77634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5CD8A947-6D65-4F2D-B4E3-6AF1477F4929}"/>
              </a:ext>
            </a:extLst>
          </p:cNvPr>
          <p:cNvSpPr txBox="1"/>
          <p:nvPr/>
        </p:nvSpPr>
        <p:spPr>
          <a:xfrm>
            <a:off x="2718167" y="531009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6CDC3E-F882-481F-838F-AE005DEF3E57}"/>
              </a:ext>
            </a:extLst>
          </p:cNvPr>
          <p:cNvSpPr txBox="1"/>
          <p:nvPr/>
        </p:nvSpPr>
        <p:spPr>
          <a:xfrm>
            <a:off x="3991226" y="531009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ED9AE0-4A5A-4918-9395-F3FD848888E3}"/>
                  </a:ext>
                </a:extLst>
              </p:cNvPr>
              <p:cNvSpPr txBox="1"/>
              <p:nvPr/>
            </p:nvSpPr>
            <p:spPr>
              <a:xfrm>
                <a:off x="4667339" y="5248537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ED9AE0-4A5A-4918-9395-F3FD84888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339" y="5248537"/>
                <a:ext cx="65053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25B9B993-D8B1-452F-9C1F-A340A62673EA}"/>
              </a:ext>
            </a:extLst>
          </p:cNvPr>
          <p:cNvSpPr txBox="1"/>
          <p:nvPr/>
        </p:nvSpPr>
        <p:spPr>
          <a:xfrm>
            <a:off x="5211677" y="531009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8" name="Rounded Rectangle 31">
            <a:extLst>
              <a:ext uri="{FF2B5EF4-FFF2-40B4-BE49-F238E27FC236}">
                <a16:creationId xmlns:a16="http://schemas.microsoft.com/office/drawing/2014/main" id="{FE73F7AD-40EE-468C-9C4F-EF09027A97F2}"/>
              </a:ext>
            </a:extLst>
          </p:cNvPr>
          <p:cNvSpPr/>
          <p:nvPr/>
        </p:nvSpPr>
        <p:spPr>
          <a:xfrm>
            <a:off x="5178312" y="52841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32">
            <a:extLst>
              <a:ext uri="{FF2B5EF4-FFF2-40B4-BE49-F238E27FC236}">
                <a16:creationId xmlns:a16="http://schemas.microsoft.com/office/drawing/2014/main" id="{AF39466E-8841-4395-8ED5-C4E56425E806}"/>
              </a:ext>
            </a:extLst>
          </p:cNvPr>
          <p:cNvSpPr/>
          <p:nvPr/>
        </p:nvSpPr>
        <p:spPr>
          <a:xfrm>
            <a:off x="3957861" y="52841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33">
            <a:extLst>
              <a:ext uri="{FF2B5EF4-FFF2-40B4-BE49-F238E27FC236}">
                <a16:creationId xmlns:a16="http://schemas.microsoft.com/office/drawing/2014/main" id="{BBF4455C-0F3C-4F8F-B6CC-C23E2B05E85C}"/>
              </a:ext>
            </a:extLst>
          </p:cNvPr>
          <p:cNvSpPr/>
          <p:nvPr/>
        </p:nvSpPr>
        <p:spPr>
          <a:xfrm>
            <a:off x="2684802" y="52841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242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4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47" y="-212816"/>
            <a:ext cx="3908624" cy="44591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009" y="2379669"/>
            <a:ext cx="625757" cy="6257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319" y="1166040"/>
            <a:ext cx="1602645" cy="36288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1" y="2499042"/>
            <a:ext cx="1405916" cy="1695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177" y="2282020"/>
            <a:ext cx="1375243" cy="16959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2353" y="4233151"/>
            <a:ext cx="6949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Alex found 5 conkers.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2354" y="4747708"/>
            <a:ext cx="6949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Whitney found 4 conkers.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8062" y="5597751"/>
            <a:ext cx="737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They found        conkers altogether.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2708" y="5516924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09028" y="5532171"/>
            <a:ext cx="587976" cy="53347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191" y="2379669"/>
            <a:ext cx="625757" cy="6257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373" y="2379669"/>
            <a:ext cx="625757" cy="6257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555" y="2379669"/>
            <a:ext cx="625757" cy="62575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737" y="2354823"/>
            <a:ext cx="625757" cy="62575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48" y="4715965"/>
            <a:ext cx="625757" cy="62575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19" y="4715965"/>
            <a:ext cx="625757" cy="6257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990" y="4715965"/>
            <a:ext cx="625757" cy="62575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62" y="4715965"/>
            <a:ext cx="625757" cy="62575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068" y="3017958"/>
            <a:ext cx="625757" cy="62575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250" y="3017958"/>
            <a:ext cx="625757" cy="62575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432" y="3017958"/>
            <a:ext cx="625757" cy="62575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614" y="2993112"/>
            <a:ext cx="625757" cy="62575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114" y="4202690"/>
            <a:ext cx="625757" cy="62575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006" y="4202690"/>
            <a:ext cx="625757" cy="62575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898" y="4202690"/>
            <a:ext cx="625757" cy="62575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790" y="4202690"/>
            <a:ext cx="625757" cy="62575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683" y="4202689"/>
            <a:ext cx="625757" cy="62575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586" y="3294201"/>
            <a:ext cx="349514" cy="34951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653" y="3347005"/>
            <a:ext cx="349514" cy="34951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AEE126C-A56D-4237-84F0-7FB85D3C756C}"/>
                  </a:ext>
                </a:extLst>
              </p:cNvPr>
              <p:cNvSpPr txBox="1"/>
              <p:nvPr/>
            </p:nvSpPr>
            <p:spPr>
              <a:xfrm>
                <a:off x="5419360" y="1409713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AEE126C-A56D-4237-84F0-7FB85D3C7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360" y="1409713"/>
                <a:ext cx="776347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982D420C-E838-4275-ACB2-E56F79FEFCE3}"/>
              </a:ext>
            </a:extLst>
          </p:cNvPr>
          <p:cNvSpPr txBox="1"/>
          <p:nvPr/>
        </p:nvSpPr>
        <p:spPr>
          <a:xfrm>
            <a:off x="4787066" y="147126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ADCE11-6B33-41F6-A15B-74EBEC7669A1}"/>
              </a:ext>
            </a:extLst>
          </p:cNvPr>
          <p:cNvSpPr txBox="1"/>
          <p:nvPr/>
        </p:nvSpPr>
        <p:spPr>
          <a:xfrm>
            <a:off x="6060125" y="147126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A58FD70-076B-4052-B04D-BCC124BD958A}"/>
                  </a:ext>
                </a:extLst>
              </p:cNvPr>
              <p:cNvSpPr txBox="1"/>
              <p:nvPr/>
            </p:nvSpPr>
            <p:spPr>
              <a:xfrm>
                <a:off x="6736238" y="1409713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A58FD70-076B-4052-B04D-BCC124BD9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238" y="1409713"/>
                <a:ext cx="650537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F3F72EE1-B3BF-49DF-A15B-B3EE29D9D69C}"/>
              </a:ext>
            </a:extLst>
          </p:cNvPr>
          <p:cNvSpPr txBox="1"/>
          <p:nvPr/>
        </p:nvSpPr>
        <p:spPr>
          <a:xfrm>
            <a:off x="7280576" y="147126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 animBg="1"/>
      <p:bldP spid="39" grpId="0"/>
      <p:bldP spid="40" grpId="0"/>
      <p:bldP spid="41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6491" y="323463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19010" y="46615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29" y="2072531"/>
            <a:ext cx="731768" cy="692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425" y="2008304"/>
            <a:ext cx="723900" cy="755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933" y="1768534"/>
            <a:ext cx="731768" cy="6924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036" y="2720232"/>
            <a:ext cx="731768" cy="6924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969" y="2044568"/>
            <a:ext cx="731768" cy="6924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357" y="2282438"/>
            <a:ext cx="723900" cy="7553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624" y="2192867"/>
            <a:ext cx="723900" cy="7553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519" y="1616635"/>
            <a:ext cx="723900" cy="7553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5548" y="983294"/>
            <a:ext cx="6949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Jack and Eva want to play marbles.     </a:t>
            </a:r>
          </a:p>
        </p:txBody>
      </p:sp>
      <p:pic>
        <p:nvPicPr>
          <p:cNvPr id="16" name="Picture 15"/>
          <p:cNvPicPr/>
          <p:nvPr/>
        </p:nvPicPr>
        <p:blipFill>
          <a:blip r:embed="rId6"/>
          <a:stretch>
            <a:fillRect/>
          </a:stretch>
        </p:blipFill>
        <p:spPr>
          <a:xfrm flipH="1">
            <a:off x="4430268" y="3915038"/>
            <a:ext cx="1211895" cy="836914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4" y="3157936"/>
            <a:ext cx="1137679" cy="160743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55548" y="4724738"/>
            <a:ext cx="6949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They have      marbles altogether.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27178" y="4760794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2272938" y="3252604"/>
            <a:ext cx="1906388" cy="689647"/>
          </a:xfrm>
          <a:prstGeom prst="wedgeRoundRectCallout">
            <a:avLst>
              <a:gd name="adj1" fmla="val -64430"/>
              <a:gd name="adj2" fmla="val 75759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272938" y="3244874"/>
            <a:ext cx="1906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have four marbles.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5979553" y="3695131"/>
            <a:ext cx="1609968" cy="556346"/>
          </a:xfrm>
          <a:prstGeom prst="wedgeRoundRectCallout">
            <a:avLst>
              <a:gd name="adj1" fmla="val -64430"/>
              <a:gd name="adj2" fmla="val 75759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979553" y="3761596"/>
            <a:ext cx="1609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Me too!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043498" y="4776041"/>
            <a:ext cx="587976" cy="53347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D42424A-234A-4079-AE3D-DAB4C465B665}"/>
                  </a:ext>
                </a:extLst>
              </p:cNvPr>
              <p:cNvSpPr txBox="1"/>
              <p:nvPr/>
            </p:nvSpPr>
            <p:spPr>
              <a:xfrm>
                <a:off x="3332983" y="5288759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D42424A-234A-4079-AE3D-DAB4C465B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983" y="5288759"/>
                <a:ext cx="77634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0BBCA9A-7EDC-46A4-879F-6B608B9CE434}"/>
              </a:ext>
            </a:extLst>
          </p:cNvPr>
          <p:cNvSpPr txBox="1"/>
          <p:nvPr/>
        </p:nvSpPr>
        <p:spPr>
          <a:xfrm>
            <a:off x="2700689" y="535031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FD520C-0F98-4B33-A22E-30D57A50562B}"/>
              </a:ext>
            </a:extLst>
          </p:cNvPr>
          <p:cNvSpPr txBox="1"/>
          <p:nvPr/>
        </p:nvSpPr>
        <p:spPr>
          <a:xfrm>
            <a:off x="3973748" y="535031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3CB6FDF-B57F-45C5-A49E-6DABD91AE68B}"/>
                  </a:ext>
                </a:extLst>
              </p:cNvPr>
              <p:cNvSpPr txBox="1"/>
              <p:nvPr/>
            </p:nvSpPr>
            <p:spPr>
              <a:xfrm>
                <a:off x="4649861" y="5288759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3CB6FDF-B57F-45C5-A49E-6DABD91AE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861" y="5288759"/>
                <a:ext cx="650537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32372B6A-E3D6-45DA-95B3-200D013EC08B}"/>
              </a:ext>
            </a:extLst>
          </p:cNvPr>
          <p:cNvSpPr txBox="1"/>
          <p:nvPr/>
        </p:nvSpPr>
        <p:spPr>
          <a:xfrm>
            <a:off x="5194199" y="535031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  <p:bldP spid="26" grpId="0"/>
      <p:bldP spid="27" grpId="0"/>
      <p:bldP spid="29" grpId="0"/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15.3|7.4|18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0.9|3.5|3|5.5|1|2.7|2.7|5.5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2|4.3|1.8|2.5|0.9|7.8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|2.2|1.8|3|9.2|5.6|3.1|1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5.1|4|11.7|5.9|1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2.1|4.9|5.7|3.6|5.2|3.2|12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BB97D5-0406-4A67-9D44-85A3FD307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schemas.microsoft.com/office/2006/documentManagement/typ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8020</TotalTime>
  <Words>185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221</cp:revision>
  <dcterms:created xsi:type="dcterms:W3CDTF">2019-07-05T11:02:13Z</dcterms:created>
  <dcterms:modified xsi:type="dcterms:W3CDTF">2020-11-03T10:21:37Z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