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1"/>
  </p:notesMasterIdLst>
  <p:sldIdLst>
    <p:sldId id="296" r:id="rId11"/>
    <p:sldId id="297" r:id="rId12"/>
    <p:sldId id="311" r:id="rId13"/>
    <p:sldId id="312" r:id="rId14"/>
    <p:sldId id="299" r:id="rId15"/>
    <p:sldId id="313" r:id="rId16"/>
    <p:sldId id="314" r:id="rId17"/>
    <p:sldId id="316" r:id="rId18"/>
    <p:sldId id="306" r:id="rId19"/>
    <p:sldId id="31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28" Type="http://schemas.microsoft.com/office/2016/11/relationships/changesInfo" Target="changesInfos/changesInfo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D0F00626-526A-4535-8DA7-ACC931520555}"/>
    <pc:docChg chg="custSel modSld">
      <pc:chgData name="James Clegg" userId="c6df1435-7a36-4b38-be4d-16e68e91152f" providerId="ADAL" clId="{D0F00626-526A-4535-8DA7-ACC931520555}" dt="2020-10-08T10:12:39.565" v="8"/>
      <pc:docMkLst>
        <pc:docMk/>
      </pc:docMkLst>
      <pc:sldChg chg="modTransition">
        <pc:chgData name="James Clegg" userId="c6df1435-7a36-4b38-be4d-16e68e91152f" providerId="ADAL" clId="{D0F00626-526A-4535-8DA7-ACC931520555}" dt="2020-10-08T10:12:39.565" v="8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D0F00626-526A-4535-8DA7-ACC931520555}" dt="2020-10-08T10:12:39.565" v="8"/>
        <pc:sldMkLst>
          <pc:docMk/>
          <pc:sldMk cId="861935487" sldId="297"/>
        </pc:sldMkLst>
      </pc:sldChg>
      <pc:sldChg chg="modTransition">
        <pc:chgData name="James Clegg" userId="c6df1435-7a36-4b38-be4d-16e68e91152f" providerId="ADAL" clId="{D0F00626-526A-4535-8DA7-ACC931520555}" dt="2020-10-08T10:12:39.565" v="8"/>
        <pc:sldMkLst>
          <pc:docMk/>
          <pc:sldMk cId="895466786" sldId="299"/>
        </pc:sldMkLst>
      </pc:sldChg>
      <pc:sldChg chg="delSp modTransition delAnim">
        <pc:chgData name="James Clegg" userId="c6df1435-7a36-4b38-be4d-16e68e91152f" providerId="ADAL" clId="{D0F00626-526A-4535-8DA7-ACC931520555}" dt="2020-10-08T10:12:39.565" v="8"/>
        <pc:sldMkLst>
          <pc:docMk/>
          <pc:sldMk cId="3782242679" sldId="301"/>
        </pc:sldMkLst>
        <pc:picChg chg="del">
          <ac:chgData name="James Clegg" userId="c6df1435-7a36-4b38-be4d-16e68e91152f" providerId="ADAL" clId="{D0F00626-526A-4535-8DA7-ACC931520555}" dt="2020-10-08T10:12:29.572" v="7" actId="478"/>
          <ac:picMkLst>
            <pc:docMk/>
            <pc:sldMk cId="3782242679" sldId="301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D0F00626-526A-4535-8DA7-ACC931520555}" dt="2020-10-08T10:12:39.565" v="8"/>
        <pc:sldMkLst>
          <pc:docMk/>
          <pc:sldMk cId="1793065095" sldId="306"/>
        </pc:sldMkLst>
        <pc:picChg chg="del">
          <ac:chgData name="James Clegg" userId="c6df1435-7a36-4b38-be4d-16e68e91152f" providerId="ADAL" clId="{D0F00626-526A-4535-8DA7-ACC931520555}" dt="2020-10-08T10:12:23.453" v="5" actId="478"/>
          <ac:picMkLst>
            <pc:docMk/>
            <pc:sldMk cId="1793065095" sldId="306"/>
            <ac:picMk id="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D0F00626-526A-4535-8DA7-ACC931520555}" dt="2020-10-08T10:12:39.565" v="8"/>
        <pc:sldMkLst>
          <pc:docMk/>
          <pc:sldMk cId="605706765" sldId="311"/>
        </pc:sldMkLst>
        <pc:picChg chg="del">
          <ac:chgData name="James Clegg" userId="c6df1435-7a36-4b38-be4d-16e68e91152f" providerId="ADAL" clId="{D0F00626-526A-4535-8DA7-ACC931520555}" dt="2020-10-08T10:12:09.337" v="0" actId="478"/>
          <ac:picMkLst>
            <pc:docMk/>
            <pc:sldMk cId="605706765" sldId="311"/>
            <ac:picMk id="8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D0F00626-526A-4535-8DA7-ACC931520555}" dt="2020-10-08T10:12:39.565" v="8"/>
        <pc:sldMkLst>
          <pc:docMk/>
          <pc:sldMk cId="249692446" sldId="312"/>
        </pc:sldMkLst>
        <pc:picChg chg="del">
          <ac:chgData name="James Clegg" userId="c6df1435-7a36-4b38-be4d-16e68e91152f" providerId="ADAL" clId="{D0F00626-526A-4535-8DA7-ACC931520555}" dt="2020-10-08T10:12:11.952" v="1" actId="478"/>
          <ac:picMkLst>
            <pc:docMk/>
            <pc:sldMk cId="249692446" sldId="312"/>
            <ac:picMk id="1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D0F00626-526A-4535-8DA7-ACC931520555}" dt="2020-10-08T10:12:39.565" v="8"/>
        <pc:sldMkLst>
          <pc:docMk/>
          <pc:sldMk cId="3295621755" sldId="313"/>
        </pc:sldMkLst>
        <pc:picChg chg="del">
          <ac:chgData name="James Clegg" userId="c6df1435-7a36-4b38-be4d-16e68e91152f" providerId="ADAL" clId="{D0F00626-526A-4535-8DA7-ACC931520555}" dt="2020-10-08T10:12:15.089" v="2" actId="478"/>
          <ac:picMkLst>
            <pc:docMk/>
            <pc:sldMk cId="3295621755" sldId="313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D0F00626-526A-4535-8DA7-ACC931520555}" dt="2020-10-08T10:12:39.565" v="8"/>
        <pc:sldMkLst>
          <pc:docMk/>
          <pc:sldMk cId="1514671241" sldId="314"/>
        </pc:sldMkLst>
        <pc:picChg chg="del">
          <ac:chgData name="James Clegg" userId="c6df1435-7a36-4b38-be4d-16e68e91152f" providerId="ADAL" clId="{D0F00626-526A-4535-8DA7-ACC931520555}" dt="2020-10-08T10:12:17.447" v="3" actId="478"/>
          <ac:picMkLst>
            <pc:docMk/>
            <pc:sldMk cId="1514671241" sldId="314"/>
            <ac:picMk id="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D0F00626-526A-4535-8DA7-ACC931520555}" dt="2020-10-08T10:12:39.565" v="8"/>
        <pc:sldMkLst>
          <pc:docMk/>
          <pc:sldMk cId="2176587137" sldId="315"/>
        </pc:sldMkLst>
        <pc:picChg chg="del">
          <ac:chgData name="James Clegg" userId="c6df1435-7a36-4b38-be4d-16e68e91152f" providerId="ADAL" clId="{D0F00626-526A-4535-8DA7-ACC931520555}" dt="2020-10-08T10:12:26.668" v="6" actId="478"/>
          <ac:picMkLst>
            <pc:docMk/>
            <pc:sldMk cId="2176587137" sldId="315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D0F00626-526A-4535-8DA7-ACC931520555}" dt="2020-10-08T10:12:39.565" v="8"/>
        <pc:sldMkLst>
          <pc:docMk/>
          <pc:sldMk cId="3337423144" sldId="316"/>
        </pc:sldMkLst>
        <pc:picChg chg="del">
          <ac:chgData name="James Clegg" userId="c6df1435-7a36-4b38-be4d-16e68e91152f" providerId="ADAL" clId="{D0F00626-526A-4535-8DA7-ACC931520555}" dt="2020-10-08T10:12:20.440" v="4" actId="478"/>
          <ac:picMkLst>
            <pc:docMk/>
            <pc:sldMk cId="3337423144" sldId="316"/>
            <ac:picMk id="4" creationId="{00000000-0000-0000-0000-000000000000}"/>
          </ac:picMkLst>
        </pc:picChg>
      </pc:sldChg>
    </pc:docChg>
  </pc:docChgLst>
  <pc:docChgLst>
    <pc:chgData name="James Clegg" userId="c6df1435-7a36-4b38-be4d-16e68e91152f" providerId="ADAL" clId="{C8E89C0A-772A-456D-A74C-27FBFEDD6219}"/>
    <pc:docChg chg="custSel modSld">
      <pc:chgData name="James Clegg" userId="c6df1435-7a36-4b38-be4d-16e68e91152f" providerId="ADAL" clId="{C8E89C0A-772A-456D-A74C-27FBFEDD6219}" dt="2020-10-08T08:56:35.306" v="151" actId="465"/>
      <pc:docMkLst>
        <pc:docMk/>
      </pc:docMkLst>
      <pc:sldChg chg="delSp modSp modAnim">
        <pc:chgData name="James Clegg" userId="c6df1435-7a36-4b38-be4d-16e68e91152f" providerId="ADAL" clId="{C8E89C0A-772A-456D-A74C-27FBFEDD6219}" dt="2020-10-08T08:56:35.306" v="151" actId="465"/>
        <pc:sldMkLst>
          <pc:docMk/>
          <pc:sldMk cId="1793065095" sldId="306"/>
        </pc:sldMkLst>
        <pc:spChg chg="del">
          <ac:chgData name="James Clegg" userId="c6df1435-7a36-4b38-be4d-16e68e91152f" providerId="ADAL" clId="{C8E89C0A-772A-456D-A74C-27FBFEDD6219}" dt="2020-10-08T08:47:24.196" v="134" actId="478"/>
          <ac:spMkLst>
            <pc:docMk/>
            <pc:sldMk cId="1793065095" sldId="306"/>
            <ac:spMk id="3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56:35.306" v="151" actId="465"/>
          <ac:spMkLst>
            <pc:docMk/>
            <pc:sldMk cId="1793065095" sldId="306"/>
            <ac:spMk id="9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56:35.306" v="151" actId="465"/>
          <ac:spMkLst>
            <pc:docMk/>
            <pc:sldMk cId="1793065095" sldId="306"/>
            <ac:spMk id="13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56:35.306" v="151" actId="465"/>
          <ac:spMkLst>
            <pc:docMk/>
            <pc:sldMk cId="1793065095" sldId="306"/>
            <ac:spMk id="14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6:44.038" v="128" actId="14100"/>
          <ac:spMkLst>
            <pc:docMk/>
            <pc:sldMk cId="1793065095" sldId="306"/>
            <ac:spMk id="15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6:51.748" v="132" actId="122"/>
          <ac:spMkLst>
            <pc:docMk/>
            <pc:sldMk cId="1793065095" sldId="306"/>
            <ac:spMk id="16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56:35.306" v="151" actId="465"/>
          <ac:spMkLst>
            <pc:docMk/>
            <pc:sldMk cId="1793065095" sldId="306"/>
            <ac:spMk id="32" creationId="{00000000-0000-0000-0000-000000000000}"/>
          </ac:spMkLst>
        </pc:spChg>
        <pc:picChg chg="mod">
          <ac:chgData name="James Clegg" userId="c6df1435-7a36-4b38-be4d-16e68e91152f" providerId="ADAL" clId="{C8E89C0A-772A-456D-A74C-27FBFEDD6219}" dt="2020-10-08T08:46:57.833" v="133" actId="1076"/>
          <ac:picMkLst>
            <pc:docMk/>
            <pc:sldMk cId="1793065095" sldId="306"/>
            <ac:picMk id="29" creationId="{00000000-0000-0000-0000-000000000000}"/>
          </ac:picMkLst>
        </pc:picChg>
        <pc:picChg chg="ord">
          <ac:chgData name="James Clegg" userId="c6df1435-7a36-4b38-be4d-16e68e91152f" providerId="ADAL" clId="{C8E89C0A-772A-456D-A74C-27FBFEDD6219}" dt="2020-10-08T08:55:57.417" v="147" actId="166"/>
          <ac:picMkLst>
            <pc:docMk/>
            <pc:sldMk cId="1793065095" sldId="306"/>
            <ac:picMk id="31" creationId="{00000000-0000-0000-0000-000000000000}"/>
          </ac:picMkLst>
        </pc:picChg>
      </pc:sldChg>
      <pc:sldChg chg="delSp modSp">
        <pc:chgData name="James Clegg" userId="c6df1435-7a36-4b38-be4d-16e68e91152f" providerId="ADAL" clId="{C8E89C0A-772A-456D-A74C-27FBFEDD6219}" dt="2020-10-08T08:42:11.655" v="23" actId="208"/>
        <pc:sldMkLst>
          <pc:docMk/>
          <pc:sldMk cId="605706765" sldId="311"/>
        </pc:sldMkLst>
        <pc:spChg chg="mod">
          <ac:chgData name="James Clegg" userId="c6df1435-7a36-4b38-be4d-16e68e91152f" providerId="ADAL" clId="{C8E89C0A-772A-456D-A74C-27FBFEDD6219}" dt="2020-10-08T08:41:31.852" v="2" actId="2085"/>
          <ac:spMkLst>
            <pc:docMk/>
            <pc:sldMk cId="605706765" sldId="311"/>
            <ac:spMk id="2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2:11.655" v="23" actId="208"/>
          <ac:spMkLst>
            <pc:docMk/>
            <pc:sldMk cId="605706765" sldId="311"/>
            <ac:spMk id="3" creationId="{00000000-0000-0000-0000-000000000000}"/>
          </ac:spMkLst>
        </pc:spChg>
        <pc:spChg chg="del">
          <ac:chgData name="James Clegg" userId="c6df1435-7a36-4b38-be4d-16e68e91152f" providerId="ADAL" clId="{C8E89C0A-772A-456D-A74C-27FBFEDD6219}" dt="2020-10-08T08:41:21.200" v="0" actId="478"/>
          <ac:spMkLst>
            <pc:docMk/>
            <pc:sldMk cId="605706765" sldId="311"/>
            <ac:spMk id="4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1:56.411" v="20" actId="207"/>
          <ac:spMkLst>
            <pc:docMk/>
            <pc:sldMk cId="605706765" sldId="311"/>
            <ac:spMk id="10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1:56.411" v="20" actId="207"/>
          <ac:spMkLst>
            <pc:docMk/>
            <pc:sldMk cId="605706765" sldId="311"/>
            <ac:spMk id="12" creationId="{00000000-0000-0000-0000-000000000000}"/>
          </ac:spMkLst>
        </pc:spChg>
      </pc:sldChg>
      <pc:sldChg chg="delSp modSp">
        <pc:chgData name="James Clegg" userId="c6df1435-7a36-4b38-be4d-16e68e91152f" providerId="ADAL" clId="{C8E89C0A-772A-456D-A74C-27FBFEDD6219}" dt="2020-10-08T08:42:05.976" v="22" actId="208"/>
        <pc:sldMkLst>
          <pc:docMk/>
          <pc:sldMk cId="249692446" sldId="312"/>
        </pc:sldMkLst>
        <pc:spChg chg="mod">
          <ac:chgData name="James Clegg" userId="c6df1435-7a36-4b38-be4d-16e68e91152f" providerId="ADAL" clId="{C8E89C0A-772A-456D-A74C-27FBFEDD6219}" dt="2020-10-08T08:41:36.032" v="3" actId="2085"/>
          <ac:spMkLst>
            <pc:docMk/>
            <pc:sldMk cId="249692446" sldId="312"/>
            <ac:spMk id="2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2:05.976" v="22" actId="208"/>
          <ac:spMkLst>
            <pc:docMk/>
            <pc:sldMk cId="249692446" sldId="312"/>
            <ac:spMk id="3" creationId="{00000000-0000-0000-0000-000000000000}"/>
          </ac:spMkLst>
        </pc:spChg>
        <pc:spChg chg="del">
          <ac:chgData name="James Clegg" userId="c6df1435-7a36-4b38-be4d-16e68e91152f" providerId="ADAL" clId="{C8E89C0A-772A-456D-A74C-27FBFEDD6219}" dt="2020-10-08T08:41:23.545" v="1" actId="478"/>
          <ac:spMkLst>
            <pc:docMk/>
            <pc:sldMk cId="249692446" sldId="312"/>
            <ac:spMk id="4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1:59.796" v="21" actId="207"/>
          <ac:spMkLst>
            <pc:docMk/>
            <pc:sldMk cId="249692446" sldId="312"/>
            <ac:spMk id="10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1:59.796" v="21" actId="207"/>
          <ac:spMkLst>
            <pc:docMk/>
            <pc:sldMk cId="249692446" sldId="312"/>
            <ac:spMk id="12" creationId="{00000000-0000-0000-0000-000000000000}"/>
          </ac:spMkLst>
        </pc:spChg>
      </pc:sldChg>
      <pc:sldChg chg="delSp modSp">
        <pc:chgData name="James Clegg" userId="c6df1435-7a36-4b38-be4d-16e68e91152f" providerId="ADAL" clId="{C8E89C0A-772A-456D-A74C-27FBFEDD6219}" dt="2020-10-08T08:43:00.200" v="71" actId="478"/>
        <pc:sldMkLst>
          <pc:docMk/>
          <pc:sldMk cId="3295621755" sldId="313"/>
        </pc:sldMkLst>
        <pc:spChg chg="del">
          <ac:chgData name="James Clegg" userId="c6df1435-7a36-4b38-be4d-16e68e91152f" providerId="ADAL" clId="{C8E89C0A-772A-456D-A74C-27FBFEDD6219}" dt="2020-10-08T08:43:00.200" v="71" actId="478"/>
          <ac:spMkLst>
            <pc:docMk/>
            <pc:sldMk cId="3295621755" sldId="313"/>
            <ac:spMk id="3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2:27.137" v="28" actId="6549"/>
          <ac:spMkLst>
            <pc:docMk/>
            <pc:sldMk cId="3295621755" sldId="313"/>
            <ac:spMk id="15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2:39.952" v="61" actId="1037"/>
          <ac:spMkLst>
            <pc:docMk/>
            <pc:sldMk cId="3295621755" sldId="313"/>
            <ac:spMk id="16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2:45.453" v="67" actId="6549"/>
          <ac:spMkLst>
            <pc:docMk/>
            <pc:sldMk cId="3295621755" sldId="313"/>
            <ac:spMk id="17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2:53.251" v="69" actId="1076"/>
          <ac:spMkLst>
            <pc:docMk/>
            <pc:sldMk cId="3295621755" sldId="313"/>
            <ac:spMk id="38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2:57.077" v="70" actId="1076"/>
          <ac:spMkLst>
            <pc:docMk/>
            <pc:sldMk cId="3295621755" sldId="313"/>
            <ac:spMk id="39" creationId="{00000000-0000-0000-0000-000000000000}"/>
          </ac:spMkLst>
        </pc:spChg>
        <pc:picChg chg="mod">
          <ac:chgData name="James Clegg" userId="c6df1435-7a36-4b38-be4d-16e68e91152f" providerId="ADAL" clId="{C8E89C0A-772A-456D-A74C-27FBFEDD6219}" dt="2020-10-08T08:42:35.906" v="46" actId="1038"/>
          <ac:picMkLst>
            <pc:docMk/>
            <pc:sldMk cId="3295621755" sldId="313"/>
            <ac:picMk id="21" creationId="{00000000-0000-0000-0000-000000000000}"/>
          </ac:picMkLst>
        </pc:picChg>
        <pc:picChg chg="mod">
          <ac:chgData name="James Clegg" userId="c6df1435-7a36-4b38-be4d-16e68e91152f" providerId="ADAL" clId="{C8E89C0A-772A-456D-A74C-27FBFEDD6219}" dt="2020-10-08T08:42:49.747" v="68" actId="1076"/>
          <ac:picMkLst>
            <pc:docMk/>
            <pc:sldMk cId="3295621755" sldId="313"/>
            <ac:picMk id="37" creationId="{00000000-0000-0000-0000-000000000000}"/>
          </ac:picMkLst>
        </pc:picChg>
      </pc:sldChg>
      <pc:sldChg chg="addSp delSp modSp">
        <pc:chgData name="James Clegg" userId="c6df1435-7a36-4b38-be4d-16e68e91152f" providerId="ADAL" clId="{C8E89C0A-772A-456D-A74C-27FBFEDD6219}" dt="2020-10-08T08:45:21.730" v="108" actId="1076"/>
        <pc:sldMkLst>
          <pc:docMk/>
          <pc:sldMk cId="1514671241" sldId="314"/>
        </pc:sldMkLst>
        <pc:spChg chg="del">
          <ac:chgData name="James Clegg" userId="c6df1435-7a36-4b38-be4d-16e68e91152f" providerId="ADAL" clId="{C8E89C0A-772A-456D-A74C-27FBFEDD6219}" dt="2020-10-08T08:43:06.341" v="72" actId="478"/>
          <ac:spMkLst>
            <pc:docMk/>
            <pc:sldMk cId="1514671241" sldId="314"/>
            <ac:spMk id="3" creationId="{00000000-0000-0000-0000-000000000000}"/>
          </ac:spMkLst>
        </pc:spChg>
        <pc:spChg chg="del">
          <ac:chgData name="James Clegg" userId="c6df1435-7a36-4b38-be4d-16e68e91152f" providerId="ADAL" clId="{C8E89C0A-772A-456D-A74C-27FBFEDD6219}" dt="2020-10-08T08:45:15.502" v="107" actId="478"/>
          <ac:spMkLst>
            <pc:docMk/>
            <pc:sldMk cId="1514671241" sldId="314"/>
            <ac:spMk id="10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4:54.217" v="102" actId="122"/>
          <ac:spMkLst>
            <pc:docMk/>
            <pc:sldMk cId="1514671241" sldId="314"/>
            <ac:spMk id="15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4:59.744" v="103" actId="1076"/>
          <ac:spMkLst>
            <pc:docMk/>
            <pc:sldMk cId="1514671241" sldId="314"/>
            <ac:spMk id="16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4:54.217" v="102" actId="122"/>
          <ac:spMkLst>
            <pc:docMk/>
            <pc:sldMk cId="1514671241" sldId="314"/>
            <ac:spMk id="17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5:04.257" v="104" actId="1076"/>
          <ac:spMkLst>
            <pc:docMk/>
            <pc:sldMk cId="1514671241" sldId="314"/>
            <ac:spMk id="18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4:54.217" v="102" actId="122"/>
          <ac:spMkLst>
            <pc:docMk/>
            <pc:sldMk cId="1514671241" sldId="314"/>
            <ac:spMk id="19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5:07.968" v="105" actId="1076"/>
          <ac:spMkLst>
            <pc:docMk/>
            <pc:sldMk cId="1514671241" sldId="314"/>
            <ac:spMk id="20" creationId="{00000000-0000-0000-0000-000000000000}"/>
          </ac:spMkLst>
        </pc:spChg>
        <pc:spChg chg="add">
          <ac:chgData name="James Clegg" userId="c6df1435-7a36-4b38-be4d-16e68e91152f" providerId="ADAL" clId="{C8E89C0A-772A-456D-A74C-27FBFEDD6219}" dt="2020-10-08T08:45:12.777" v="106"/>
          <ac:spMkLst>
            <pc:docMk/>
            <pc:sldMk cId="1514671241" sldId="314"/>
            <ac:spMk id="21" creationId="{091E3BA0-879F-469D-9DD1-CB478BCBEABA}"/>
          </ac:spMkLst>
        </pc:spChg>
        <pc:picChg chg="mod">
          <ac:chgData name="James Clegg" userId="c6df1435-7a36-4b38-be4d-16e68e91152f" providerId="ADAL" clId="{C8E89C0A-772A-456D-A74C-27FBFEDD6219}" dt="2020-10-08T08:45:21.730" v="108" actId="1076"/>
          <ac:picMkLst>
            <pc:docMk/>
            <pc:sldMk cId="1514671241" sldId="314"/>
            <ac:picMk id="2" creationId="{00000000-0000-0000-0000-000000000000}"/>
          </ac:picMkLst>
        </pc:picChg>
        <pc:picChg chg="mod">
          <ac:chgData name="James Clegg" userId="c6df1435-7a36-4b38-be4d-16e68e91152f" providerId="ADAL" clId="{C8E89C0A-772A-456D-A74C-27FBFEDD6219}" dt="2020-10-08T08:45:21.730" v="108" actId="1076"/>
          <ac:picMkLst>
            <pc:docMk/>
            <pc:sldMk cId="1514671241" sldId="314"/>
            <ac:picMk id="4" creationId="{00000000-0000-0000-0000-000000000000}"/>
          </ac:picMkLst>
        </pc:picChg>
        <pc:picChg chg="mod">
          <ac:chgData name="James Clegg" userId="c6df1435-7a36-4b38-be4d-16e68e91152f" providerId="ADAL" clId="{C8E89C0A-772A-456D-A74C-27FBFEDD6219}" dt="2020-10-08T08:45:21.730" v="108" actId="1076"/>
          <ac:picMkLst>
            <pc:docMk/>
            <pc:sldMk cId="1514671241" sldId="314"/>
            <ac:picMk id="11" creationId="{00000000-0000-0000-0000-000000000000}"/>
          </ac:picMkLst>
        </pc:picChg>
        <pc:picChg chg="mod">
          <ac:chgData name="James Clegg" userId="c6df1435-7a36-4b38-be4d-16e68e91152f" providerId="ADAL" clId="{C8E89C0A-772A-456D-A74C-27FBFEDD6219}" dt="2020-10-08T08:45:21.730" v="108" actId="1076"/>
          <ac:picMkLst>
            <pc:docMk/>
            <pc:sldMk cId="1514671241" sldId="314"/>
            <ac:picMk id="12" creationId="{00000000-0000-0000-0000-000000000000}"/>
          </ac:picMkLst>
        </pc:picChg>
        <pc:picChg chg="mod">
          <ac:chgData name="James Clegg" userId="c6df1435-7a36-4b38-be4d-16e68e91152f" providerId="ADAL" clId="{C8E89C0A-772A-456D-A74C-27FBFEDD6219}" dt="2020-10-08T08:45:21.730" v="108" actId="1076"/>
          <ac:picMkLst>
            <pc:docMk/>
            <pc:sldMk cId="1514671241" sldId="314"/>
            <ac:picMk id="13" creationId="{00000000-0000-0000-0000-000000000000}"/>
          </ac:picMkLst>
        </pc:picChg>
        <pc:picChg chg="mod">
          <ac:chgData name="James Clegg" userId="c6df1435-7a36-4b38-be4d-16e68e91152f" providerId="ADAL" clId="{C8E89C0A-772A-456D-A74C-27FBFEDD6219}" dt="2020-10-08T08:45:21.730" v="108" actId="1076"/>
          <ac:picMkLst>
            <pc:docMk/>
            <pc:sldMk cId="1514671241" sldId="314"/>
            <ac:picMk id="14" creationId="{00000000-0000-0000-0000-000000000000}"/>
          </ac:picMkLst>
        </pc:picChg>
        <pc:picChg chg="mod">
          <ac:chgData name="James Clegg" userId="c6df1435-7a36-4b38-be4d-16e68e91152f" providerId="ADAL" clId="{C8E89C0A-772A-456D-A74C-27FBFEDD6219}" dt="2020-10-08T08:45:21.730" v="108" actId="1076"/>
          <ac:picMkLst>
            <pc:docMk/>
            <pc:sldMk cId="1514671241" sldId="314"/>
            <ac:picMk id="23" creationId="{00000000-0000-0000-0000-000000000000}"/>
          </ac:picMkLst>
        </pc:picChg>
        <pc:picChg chg="mod">
          <ac:chgData name="James Clegg" userId="c6df1435-7a36-4b38-be4d-16e68e91152f" providerId="ADAL" clId="{C8E89C0A-772A-456D-A74C-27FBFEDD6219}" dt="2020-10-08T08:45:21.730" v="108" actId="1076"/>
          <ac:picMkLst>
            <pc:docMk/>
            <pc:sldMk cId="1514671241" sldId="314"/>
            <ac:picMk id="24" creationId="{00000000-0000-0000-0000-000000000000}"/>
          </ac:picMkLst>
        </pc:picChg>
        <pc:picChg chg="mod">
          <ac:chgData name="James Clegg" userId="c6df1435-7a36-4b38-be4d-16e68e91152f" providerId="ADAL" clId="{C8E89C0A-772A-456D-A74C-27FBFEDD6219}" dt="2020-10-08T08:45:21.730" v="108" actId="1076"/>
          <ac:picMkLst>
            <pc:docMk/>
            <pc:sldMk cId="1514671241" sldId="314"/>
            <ac:picMk id="25" creationId="{00000000-0000-0000-0000-000000000000}"/>
          </ac:picMkLst>
        </pc:picChg>
        <pc:picChg chg="mod">
          <ac:chgData name="James Clegg" userId="c6df1435-7a36-4b38-be4d-16e68e91152f" providerId="ADAL" clId="{C8E89C0A-772A-456D-A74C-27FBFEDD6219}" dt="2020-10-08T08:45:21.730" v="108" actId="1076"/>
          <ac:picMkLst>
            <pc:docMk/>
            <pc:sldMk cId="1514671241" sldId="314"/>
            <ac:picMk id="26" creationId="{00000000-0000-0000-0000-000000000000}"/>
          </ac:picMkLst>
        </pc:picChg>
      </pc:sldChg>
      <pc:sldChg chg="delSp modSp">
        <pc:chgData name="James Clegg" userId="c6df1435-7a36-4b38-be4d-16e68e91152f" providerId="ADAL" clId="{C8E89C0A-772A-456D-A74C-27FBFEDD6219}" dt="2020-10-08T08:48:37.255" v="138" actId="478"/>
        <pc:sldMkLst>
          <pc:docMk/>
          <pc:sldMk cId="2176587137" sldId="315"/>
        </pc:sldMkLst>
        <pc:spChg chg="del">
          <ac:chgData name="James Clegg" userId="c6df1435-7a36-4b38-be4d-16e68e91152f" providerId="ADAL" clId="{C8E89C0A-772A-456D-A74C-27FBFEDD6219}" dt="2020-10-08T08:48:37.255" v="138" actId="478"/>
          <ac:spMkLst>
            <pc:docMk/>
            <pc:sldMk cId="2176587137" sldId="315"/>
            <ac:spMk id="3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7:36.176" v="137" actId="122"/>
          <ac:spMkLst>
            <pc:docMk/>
            <pc:sldMk cId="2176587137" sldId="315"/>
            <ac:spMk id="16" creationId="{00000000-0000-0000-0000-000000000000}"/>
          </ac:spMkLst>
        </pc:spChg>
      </pc:sldChg>
      <pc:sldChg chg="addSp delSp modSp modAnim">
        <pc:chgData name="James Clegg" userId="c6df1435-7a36-4b38-be4d-16e68e91152f" providerId="ADAL" clId="{C8E89C0A-772A-456D-A74C-27FBFEDD6219}" dt="2020-10-08T08:53:49.451" v="140"/>
        <pc:sldMkLst>
          <pc:docMk/>
          <pc:sldMk cId="3337423144" sldId="316"/>
        </pc:sldMkLst>
        <pc:spChg chg="del">
          <ac:chgData name="James Clegg" userId="c6df1435-7a36-4b38-be4d-16e68e91152f" providerId="ADAL" clId="{C8E89C0A-772A-456D-A74C-27FBFEDD6219}" dt="2020-10-08T08:45:32.321" v="111" actId="478"/>
          <ac:spMkLst>
            <pc:docMk/>
            <pc:sldMk cId="3337423144" sldId="316"/>
            <ac:spMk id="3" creationId="{00000000-0000-0000-0000-000000000000}"/>
          </ac:spMkLst>
        </pc:spChg>
        <pc:spChg chg="del">
          <ac:chgData name="James Clegg" userId="c6df1435-7a36-4b38-be4d-16e68e91152f" providerId="ADAL" clId="{C8E89C0A-772A-456D-A74C-27FBFEDD6219}" dt="2020-10-08T08:45:26.973" v="110" actId="478"/>
          <ac:spMkLst>
            <pc:docMk/>
            <pc:sldMk cId="3337423144" sldId="316"/>
            <ac:spMk id="10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6:21.081" v="123" actId="1076"/>
          <ac:spMkLst>
            <pc:docMk/>
            <pc:sldMk cId="3337423144" sldId="316"/>
            <ac:spMk id="15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6:25.810" v="124" actId="1076"/>
          <ac:spMkLst>
            <pc:docMk/>
            <pc:sldMk cId="3337423144" sldId="316"/>
            <ac:spMk id="16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6:21.081" v="123" actId="1076"/>
          <ac:spMkLst>
            <pc:docMk/>
            <pc:sldMk cId="3337423144" sldId="316"/>
            <ac:spMk id="17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6:29.424" v="125" actId="1076"/>
          <ac:spMkLst>
            <pc:docMk/>
            <pc:sldMk cId="3337423144" sldId="316"/>
            <ac:spMk id="18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6:21.081" v="123" actId="1076"/>
          <ac:spMkLst>
            <pc:docMk/>
            <pc:sldMk cId="3337423144" sldId="316"/>
            <ac:spMk id="19" creationId="{00000000-0000-0000-0000-000000000000}"/>
          </ac:spMkLst>
        </pc:spChg>
        <pc:spChg chg="mod">
          <ac:chgData name="James Clegg" userId="c6df1435-7a36-4b38-be4d-16e68e91152f" providerId="ADAL" clId="{C8E89C0A-772A-456D-A74C-27FBFEDD6219}" dt="2020-10-08T08:46:34.241" v="126" actId="1076"/>
          <ac:spMkLst>
            <pc:docMk/>
            <pc:sldMk cId="3337423144" sldId="316"/>
            <ac:spMk id="20" creationId="{00000000-0000-0000-0000-000000000000}"/>
          </ac:spMkLst>
        </pc:spChg>
        <pc:spChg chg="add">
          <ac:chgData name="James Clegg" userId="c6df1435-7a36-4b38-be4d-16e68e91152f" providerId="ADAL" clId="{C8E89C0A-772A-456D-A74C-27FBFEDD6219}" dt="2020-10-08T08:45:24.348" v="109"/>
          <ac:spMkLst>
            <pc:docMk/>
            <pc:sldMk cId="3337423144" sldId="316"/>
            <ac:spMk id="21" creationId="{3AE1FD88-E889-406A-B81A-77D24EAF138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03/11/2020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03/11/2020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0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3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11" Type="http://schemas.openxmlformats.org/officeDocument/2006/relationships/image" Target="../media/image18.png"/><Relationship Id="rId5" Type="http://schemas.openxmlformats.org/officeDocument/2006/relationships/image" Target="../media/image14.png"/><Relationship Id="rId10" Type="http://schemas.openxmlformats.org/officeDocument/2006/relationships/image" Target="../media/image17.png"/><Relationship Id="rId4" Type="http://schemas.microsoft.com/office/2007/relationships/hdphoto" Target="../media/hdphoto1.wdp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14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3678" y="2276748"/>
            <a:ext cx="6633023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414" y="953786"/>
            <a:ext cx="4475581" cy="30152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570" y="2063058"/>
            <a:ext cx="1184016" cy="9945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4325" y="726485"/>
            <a:ext cx="1459906" cy="10081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334776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Ron has a new fish tank!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6778" y="3851818"/>
            <a:ext cx="706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Ron got 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4</a:t>
            </a:r>
            <a:r>
              <a:rPr lang="en-GB" sz="2800" dirty="0">
                <a:latin typeface="Comic Sans MS" panose="030F0702030302020204" pitchFamily="66" charset="0"/>
              </a:rPr>
              <a:t> goldfish for his birthday.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6990">
            <a:off x="4542922" y="2779461"/>
            <a:ext cx="1184016" cy="99457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9632">
            <a:off x="5391047" y="1700220"/>
            <a:ext cx="1184016" cy="99457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29350" flipH="1">
            <a:off x="3034179" y="1952743"/>
            <a:ext cx="1184016" cy="99457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67512" y="4422034"/>
            <a:ext cx="7533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Ron bought 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en-GB" sz="2800" dirty="0">
                <a:latin typeface="Comic Sans MS" panose="030F0702030302020204" pitchFamily="66" charset="0"/>
              </a:rPr>
              <a:t> more with his birthday money.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8673" y="5359533"/>
            <a:ext cx="706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How many goldfish does Ron have now?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958189" y="2136109"/>
            <a:ext cx="1609968" cy="921521"/>
          </a:xfrm>
          <a:prstGeom prst="wedgeRoundRectCallout">
            <a:avLst>
              <a:gd name="adj1" fmla="val -29541"/>
              <a:gd name="adj2" fmla="val -95643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950977" y="2216848"/>
            <a:ext cx="16305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Now I have</a:t>
            </a:r>
          </a:p>
          <a:p>
            <a:pPr algn="ctr"/>
            <a:r>
              <a:rPr lang="en-GB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6 </a:t>
            </a:r>
            <a:r>
              <a:rPr lang="en-GB" sz="2000" dirty="0">
                <a:latin typeface="Comic Sans MS" panose="030F0702030302020204" pitchFamily="66" charset="0"/>
              </a:rPr>
              <a:t>goldfish!</a:t>
            </a:r>
            <a:endParaRPr lang="en-GB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6990">
            <a:off x="2672920" y="2774253"/>
            <a:ext cx="1184016" cy="99457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7704" flipH="1">
            <a:off x="3723764" y="2574447"/>
            <a:ext cx="1184016" cy="99457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658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4" grpId="0"/>
      <p:bldP spid="15" grpId="0" animBg="1"/>
      <p:bldP spid="16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1) What symbol is missing?   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3        1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              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2) One more than                      is  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3) How do you spell the number 6?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4) What number is missing?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4"/>
                <a:stretch>
                  <a:fillRect l="-1626" t="-1524" b="-290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6610589" y="378206"/>
            <a:ext cx="504000" cy="50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2848" y="1526334"/>
            <a:ext cx="2145359" cy="9437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90134" y="3976089"/>
            <a:ext cx="1730819" cy="17326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869209" y="508892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62589" y="4580823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52391" y="4069624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570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1) What symbol is missing?   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3        1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              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2) One more than                      is  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3) How do you spell the number 6?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4) What number is missing?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5"/>
                <a:stretch>
                  <a:fillRect l="-1626" t="-1524" b="-290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39560" y="339017"/>
                <a:ext cx="6610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560" y="339017"/>
                <a:ext cx="66104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555235" y="2896532"/>
            <a:ext cx="213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six</a:t>
            </a:r>
          </a:p>
        </p:txBody>
      </p:sp>
      <p:sp>
        <p:nvSpPr>
          <p:cNvPr id="3" name="Oval 2"/>
          <p:cNvSpPr/>
          <p:nvPr/>
        </p:nvSpPr>
        <p:spPr>
          <a:xfrm>
            <a:off x="6610589" y="378206"/>
            <a:ext cx="504000" cy="50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52848" y="1526334"/>
            <a:ext cx="2145359" cy="9437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84572" y="164125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90134" y="3976089"/>
            <a:ext cx="1730819" cy="17326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869209" y="508892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62589" y="4580823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52391" y="4069624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69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60029" y="2289703"/>
            <a:ext cx="1576449" cy="35695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8969" y="445359"/>
            <a:ext cx="3478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Adding more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912" y="449933"/>
            <a:ext cx="623970" cy="6533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504" y="1021845"/>
            <a:ext cx="623970" cy="6533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213" y="1220507"/>
            <a:ext cx="623970" cy="65336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71187" y="4830278"/>
            <a:ext cx="7521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 First </a:t>
            </a:r>
            <a:r>
              <a:rPr lang="en-GB" sz="3200" u="sng" dirty="0">
                <a:latin typeface="Comic Sans MS" panose="030F0702030302020204" pitchFamily="66" charset="0"/>
              </a:rPr>
              <a:t>		</a:t>
            </a:r>
            <a:r>
              <a:rPr lang="en-GB" sz="3200" dirty="0">
                <a:latin typeface="Comic Sans MS" panose="030F0702030302020204" pitchFamily="66" charset="0"/>
              </a:rPr>
              <a:t>      leaves fell to the ground.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73292" y="4804385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45195" y="5306407"/>
            <a:ext cx="5892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Then </a:t>
            </a:r>
            <a:r>
              <a:rPr lang="en-GB" sz="3200" u="sng" dirty="0">
                <a:latin typeface="Comic Sans MS" panose="030F0702030302020204" pitchFamily="66" charset="0"/>
              </a:rPr>
              <a:t>		</a:t>
            </a:r>
            <a:r>
              <a:rPr lang="en-GB" sz="3200" dirty="0">
                <a:latin typeface="Comic Sans MS" panose="030F0702030302020204" pitchFamily="66" charset="0"/>
              </a:rPr>
              <a:t> more     leaves fell.              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931" y="4848990"/>
            <a:ext cx="515872" cy="54017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496057" y="2459273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057" y="2459273"/>
                <a:ext cx="776347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863763" y="2520828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6822" y="2520828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812935" y="2459273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935" y="2459273"/>
                <a:ext cx="650537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3357273" y="2520828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3285761" y="2486773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2103457" y="2494934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830398" y="2494934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43845">
            <a:off x="3995218" y="577951"/>
            <a:ext cx="623970" cy="65336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43165">
            <a:off x="4233519" y="1348525"/>
            <a:ext cx="623970" cy="65336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957" y="5306407"/>
            <a:ext cx="515872" cy="540170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2988604" y="5320126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223" y="-219383"/>
            <a:ext cx="3321377" cy="3789176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3357273" y="2542456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562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75 -2.96296E-6 L 0.03072 0.08704 C 0.0335 0.10556 0.03524 0.13334 0.03524 0.16158 C 0.03524 0.19422 0.0335 0.2206 0.03072 0.23889 L 0.01875 0.32685 " pathEditMode="relative" rAng="0" ptsTypes="AAAAA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" y="1634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6 -4.44444E-6 L 0.0323 0.11598 C 0.04618 0.14028 0.054 0.17686 0.054 0.21505 C 0.054 0.25834 0.04618 0.29306 0.0323 0.31737 L -0.02916 0.43357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9" y="2166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2.22222E-6 L 0.04166 0.09583 C 0.04947 0.11597 0.05399 0.14629 0.05399 0.17778 C 0.05399 0.21366 0.04947 0.24213 0.04166 0.26227 L 0.00729 0.35833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6" y="17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2.96296E-6 L -0.04011 0.07917 C -0.04948 0.09653 -0.05399 0.12107 -0.05399 0.14769 C -0.05399 0.17801 -0.04948 0.20116 -0.04011 0.21852 C -0.02743 0.24514 0.12899 0.27014 0.14861 0.30695 " pathEditMode="relative" rAng="0" ptsTypes="AAAAA">
                                      <p:cBhvr>
                                        <p:cTn id="3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92" y="15347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5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4.44444E-6 L -0.0408 0.06644 C -0.04983 0.08079 -0.07049 0.08565 -0.05486 0.12362 C -0.03907 0.16112 0.04479 0.27894 0.05382 0.29283 C 0.06701 0.31528 0.21493 0.3794 0.24861 0.4213 " pathEditMode="relative" rAng="0" ptsTypes="AAAAA">
                                      <p:cBhvr>
                                        <p:cTn id="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79" y="2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7" grpId="0"/>
      <p:bldP spid="28" grpId="0"/>
      <p:bldP spid="29" grpId="0"/>
      <p:bldP spid="30" grpId="0"/>
      <p:bldP spid="31" grpId="0"/>
      <p:bldP spid="31" grpId="1"/>
      <p:bldP spid="32" grpId="0" animBg="1"/>
      <p:bldP spid="33" grpId="0" animBg="1"/>
      <p:bldP spid="34" grpId="0" animBg="1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80226" y="-258859"/>
            <a:ext cx="2413957" cy="546593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60488">
            <a:off x="3999027" y="2572515"/>
            <a:ext cx="792404" cy="8297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895" y="1537122"/>
            <a:ext cx="839835" cy="87939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859" y="1537122"/>
            <a:ext cx="839835" cy="8793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051" y="1537122"/>
            <a:ext cx="839835" cy="8793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60488">
            <a:off x="5002864" y="2572514"/>
            <a:ext cx="792404" cy="82972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966749" y="3884817"/>
            <a:ext cx="5014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First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u="sng" dirty="0">
                <a:latin typeface="Comic Sans MS" panose="030F0702030302020204" pitchFamily="66" charset="0"/>
              </a:rPr>
              <a:t>    </a:t>
            </a:r>
            <a:r>
              <a:rPr lang="en-GB" sz="2800" dirty="0">
                <a:latin typeface="Comic Sans MS" panose="030F0702030302020204" pitchFamily="66" charset="0"/>
              </a:rPr>
              <a:t> leaves fell.          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7191" y="3856526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66749" y="4491986"/>
            <a:ext cx="5014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Then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u="sng" dirty="0">
                <a:latin typeface="Comic Sans MS" panose="030F0702030302020204" pitchFamily="66" charset="0"/>
              </a:rPr>
              <a:t>    </a:t>
            </a:r>
            <a:r>
              <a:rPr lang="en-GB" sz="2800" dirty="0">
                <a:latin typeface="Comic Sans MS" panose="030F0702030302020204" pitchFamily="66" charset="0"/>
              </a:rPr>
              <a:t> more fell.           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34857" y="4429069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968" y="5121099"/>
            <a:ext cx="7174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Now</a:t>
            </a:r>
            <a:r>
              <a:rPr lang="en-GB" sz="2800" dirty="0">
                <a:latin typeface="Comic Sans MS" panose="030F0702030302020204" pitchFamily="66" charset="0"/>
              </a:rPr>
              <a:t> there are </a:t>
            </a:r>
            <a:r>
              <a:rPr lang="en-GB" sz="2800" u="sng" dirty="0">
                <a:latin typeface="Comic Sans MS" panose="030F0702030302020204" pitchFamily="66" charset="0"/>
              </a:rPr>
              <a:t>    </a:t>
            </a:r>
            <a:r>
              <a:rPr lang="en-GB" sz="2800" dirty="0">
                <a:latin typeface="Comic Sans MS" panose="030F0702030302020204" pitchFamily="66" charset="0"/>
              </a:rPr>
              <a:t> leaves on the ground.   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26161" y="5059544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9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678" y="2516961"/>
            <a:ext cx="839835" cy="87939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642" y="2516961"/>
            <a:ext cx="839835" cy="87939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668" y="1536739"/>
            <a:ext cx="839835" cy="87939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632" y="1536739"/>
            <a:ext cx="839835" cy="87939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91E3BA0-879F-469D-9DD1-CB478BCBEABA}"/>
              </a:ext>
            </a:extLst>
          </p:cNvPr>
          <p:cNvSpPr txBox="1"/>
          <p:nvPr/>
        </p:nvSpPr>
        <p:spPr>
          <a:xfrm>
            <a:off x="378969" y="445359"/>
            <a:ext cx="3478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Adding more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467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id="5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4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50" accel="1000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50" accel="1000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4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4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4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4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50" accel="1000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50" accel="1000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60488">
            <a:off x="4931355" y="1870000"/>
            <a:ext cx="834073" cy="14936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21940">
            <a:off x="896989" y="2018380"/>
            <a:ext cx="746479" cy="133680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21940">
            <a:off x="1928953" y="2018380"/>
            <a:ext cx="746479" cy="133680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21940">
            <a:off x="2972145" y="2018380"/>
            <a:ext cx="746479" cy="13368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60488">
            <a:off x="5935192" y="1869999"/>
            <a:ext cx="834073" cy="149367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002837" y="3534971"/>
            <a:ext cx="5014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First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u="sng" dirty="0">
                <a:latin typeface="Comic Sans MS" panose="030F0702030302020204" pitchFamily="66" charset="0"/>
              </a:rPr>
              <a:t>    </a:t>
            </a:r>
            <a:r>
              <a:rPr lang="en-GB" sz="2800" dirty="0">
                <a:latin typeface="Comic Sans MS" panose="030F0702030302020204" pitchFamily="66" charset="0"/>
              </a:rPr>
              <a:t> leaves fell.          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49073" y="3490317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02837" y="4142140"/>
            <a:ext cx="5014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Then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u="sng" dirty="0">
                <a:latin typeface="Comic Sans MS" panose="030F0702030302020204" pitchFamily="66" charset="0"/>
              </a:rPr>
              <a:t>    </a:t>
            </a:r>
            <a:r>
              <a:rPr lang="en-GB" sz="2800" dirty="0">
                <a:latin typeface="Comic Sans MS" panose="030F0702030302020204" pitchFamily="66" charset="0"/>
              </a:rPr>
              <a:t> more fell.           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94606" y="4075092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23056" y="4771253"/>
            <a:ext cx="7174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Now</a:t>
            </a:r>
            <a:r>
              <a:rPr lang="en-GB" sz="2800" dirty="0">
                <a:latin typeface="Comic Sans MS" panose="030F0702030302020204" pitchFamily="66" charset="0"/>
              </a:rPr>
              <a:t> there are </a:t>
            </a:r>
            <a:r>
              <a:rPr lang="en-GB" sz="2800" u="sng" dirty="0">
                <a:latin typeface="Comic Sans MS" panose="030F0702030302020204" pitchFamily="66" charset="0"/>
              </a:rPr>
              <a:t>    </a:t>
            </a:r>
            <a:r>
              <a:rPr lang="en-GB" sz="2800" dirty="0">
                <a:latin typeface="Comic Sans MS" panose="030F0702030302020204" pitchFamily="66" charset="0"/>
              </a:rPr>
              <a:t> leaves on the ground.   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78515" y="4709698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7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21940">
            <a:off x="3905762" y="2017997"/>
            <a:ext cx="746479" cy="133680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60488">
            <a:off x="6939029" y="1864629"/>
            <a:ext cx="834073" cy="149367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AE1FD88-E889-406A-B81A-77D24EAF1388}"/>
              </a:ext>
            </a:extLst>
          </p:cNvPr>
          <p:cNvSpPr txBox="1"/>
          <p:nvPr/>
        </p:nvSpPr>
        <p:spPr>
          <a:xfrm>
            <a:off x="378969" y="445359"/>
            <a:ext cx="3478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Adding more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742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9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9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9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573774" y="3244435"/>
            <a:ext cx="5160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Amir began with </a:t>
            </a:r>
            <a:r>
              <a:rPr lang="en-GB" sz="2800" dirty="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en-GB" sz="2800" dirty="0">
                <a:latin typeface="Comic Sans MS" panose="030F0702030302020204" pitchFamily="66" charset="0"/>
              </a:rPr>
              <a:t> blocks.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12979" y="3893126"/>
            <a:ext cx="6163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Then he added </a:t>
            </a:r>
            <a:r>
              <a:rPr lang="en-GB" sz="2800" dirty="0">
                <a:solidFill>
                  <a:srgbClr val="00B050"/>
                </a:solidFill>
                <a:latin typeface="Comic Sans MS" panose="030F0702030302020204" pitchFamily="66" charset="0"/>
              </a:rPr>
              <a:t>3</a:t>
            </a:r>
            <a:r>
              <a:rPr lang="en-GB" sz="2800" dirty="0">
                <a:latin typeface="Comic Sans MS" panose="030F0702030302020204" pitchFamily="66" charset="0"/>
              </a:rPr>
              <a:t> more blocks.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20576" y="4541817"/>
            <a:ext cx="706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How tall is Amir’s tower?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1143531" y="1224978"/>
            <a:ext cx="3056309" cy="1113748"/>
          </a:xfrm>
          <a:prstGeom prst="wedgeRoundRectCallout">
            <a:avLst>
              <a:gd name="adj1" fmla="val 77528"/>
              <a:gd name="adj2" fmla="val 16812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1143532" y="1305717"/>
            <a:ext cx="3056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I am going to build a tower!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03" y="4374440"/>
            <a:ext cx="1753033" cy="1632134"/>
          </a:xfrm>
          <a:prstGeom prst="rect">
            <a:avLst/>
          </a:prstGeom>
        </p:spPr>
      </p:pic>
      <p:pic>
        <p:nvPicPr>
          <p:cNvPr id="22" name="Picture 2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130" y="1224978"/>
            <a:ext cx="1207625" cy="97153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03" y="3865989"/>
            <a:ext cx="1753033" cy="163213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03" y="3315733"/>
            <a:ext cx="1753033" cy="163213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03" y="2774794"/>
            <a:ext cx="1753033" cy="163213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03" y="2250277"/>
            <a:ext cx="1753033" cy="1632134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2815436" y="5190507"/>
            <a:ext cx="5199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Amir’s tower is </a:t>
            </a:r>
            <a:r>
              <a:rPr lang="en-GB" sz="2800" dirty="0">
                <a:solidFill>
                  <a:srgbClr val="00B050"/>
                </a:solidFill>
                <a:latin typeface="Comic Sans MS" panose="030F0702030302020204" pitchFamily="66" charset="0"/>
              </a:rPr>
              <a:t>8</a:t>
            </a:r>
            <a:r>
              <a:rPr lang="en-GB" sz="2800" dirty="0">
                <a:latin typeface="Comic Sans MS" panose="030F0702030302020204" pitchFamily="66" charset="0"/>
              </a:rPr>
              <a:t> blocks tall.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383" y="1764214"/>
            <a:ext cx="1753033" cy="163213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130" y="1936067"/>
            <a:ext cx="1753033" cy="163213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109" y="1570236"/>
            <a:ext cx="1753033" cy="163213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9306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926 L -0.31319 -0.0064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90" y="139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37 L -0.45781 -0.1115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99" y="-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61284 -0.1372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42" y="-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 animBg="1"/>
      <p:bldP spid="15" grpId="1" animBg="1"/>
      <p:bldP spid="16" grpId="0"/>
      <p:bldP spid="16" grpId="1"/>
      <p:bldP spid="20" grpId="0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|8.9|8.1|2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3|7.8|3.1|4.1|3.4|2.4|8|7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6.7|5.8|4.3|3.2|1.9|9.9|9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4.3|1.2|2.7|1.7|2.3|13.9|4.7|6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5|5|0.9|1|1|0.8|1.5|2.5|2.8|4|17.1|1.7|1.3|6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3.9|2.1|7.6|6|4|18|7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DE7DF6-61CF-4842-B2D7-4B57328247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522d4c35-b548-4432-90ae-af4376e1c4b4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4716</TotalTime>
  <Words>216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Administrator</cp:lastModifiedBy>
  <cp:revision>225</cp:revision>
  <dcterms:created xsi:type="dcterms:W3CDTF">2019-07-05T11:02:13Z</dcterms:created>
  <dcterms:modified xsi:type="dcterms:W3CDTF">2020-11-03T10:25:39Z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