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4"/>
  </p:notesMasterIdLst>
  <p:sldIdLst>
    <p:sldId id="296" r:id="rId11"/>
    <p:sldId id="297" r:id="rId12"/>
    <p:sldId id="311" r:id="rId13"/>
    <p:sldId id="317" r:id="rId14"/>
    <p:sldId id="299" r:id="rId15"/>
    <p:sldId id="300" r:id="rId16"/>
    <p:sldId id="304" r:id="rId17"/>
    <p:sldId id="325" r:id="rId18"/>
    <p:sldId id="306" r:id="rId19"/>
    <p:sldId id="315" r:id="rId20"/>
    <p:sldId id="321" r:id="rId21"/>
    <p:sldId id="324" r:id="rId22"/>
    <p:sldId id="32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B9F5DCA4-458B-4FC4-9799-EAE3F2CC26B4}"/>
    <pc:docChg chg="custSel modSld">
      <pc:chgData name="James Clegg" userId="c6df1435-7a36-4b38-be4d-16e68e91152f" providerId="ADAL" clId="{B9F5DCA4-458B-4FC4-9799-EAE3F2CC26B4}" dt="2020-10-13T16:35:26.686" v="12"/>
      <pc:docMkLst>
        <pc:docMk/>
      </pc:docMkLst>
      <pc:sldChg chg="modTransition">
        <pc:chgData name="James Clegg" userId="c6df1435-7a36-4b38-be4d-16e68e91152f" providerId="ADAL" clId="{B9F5DCA4-458B-4FC4-9799-EAE3F2CC26B4}" dt="2020-10-13T16:35:26.686" v="12"/>
        <pc:sldMkLst>
          <pc:docMk/>
          <pc:sldMk cId="3463639803" sldId="296"/>
        </pc:sldMkLst>
      </pc:sldChg>
      <pc:sldChg chg="modTransition">
        <pc:chgData name="James Clegg" userId="c6df1435-7a36-4b38-be4d-16e68e91152f" providerId="ADAL" clId="{B9F5DCA4-458B-4FC4-9799-EAE3F2CC26B4}" dt="2020-10-13T16:35:26.686" v="12"/>
        <pc:sldMkLst>
          <pc:docMk/>
          <pc:sldMk cId="861935487" sldId="297"/>
        </pc:sldMkLst>
      </pc:sldChg>
      <pc:sldChg chg="modTransition">
        <pc:chgData name="James Clegg" userId="c6df1435-7a36-4b38-be4d-16e68e91152f" providerId="ADAL" clId="{B9F5DCA4-458B-4FC4-9799-EAE3F2CC26B4}" dt="2020-10-13T16:35:26.686" v="12"/>
        <pc:sldMkLst>
          <pc:docMk/>
          <pc:sldMk cId="895466786" sldId="299"/>
        </pc:sldMkLst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3939627984" sldId="300"/>
        </pc:sldMkLst>
        <pc:picChg chg="del">
          <ac:chgData name="James Clegg" userId="c6df1435-7a36-4b38-be4d-16e68e91152f" providerId="ADAL" clId="{B9F5DCA4-458B-4FC4-9799-EAE3F2CC26B4}" dt="2020-10-13T16:34:52.528" v="2" actId="478"/>
          <ac:picMkLst>
            <pc:docMk/>
            <pc:sldMk cId="3939627984" sldId="300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3782242679" sldId="301"/>
        </pc:sldMkLst>
        <pc:picChg chg="del">
          <ac:chgData name="James Clegg" userId="c6df1435-7a36-4b38-be4d-16e68e91152f" providerId="ADAL" clId="{B9F5DCA4-458B-4FC4-9799-EAE3F2CC26B4}" dt="2020-10-13T16:35:02.410" v="5" actId="478"/>
          <ac:picMkLst>
            <pc:docMk/>
            <pc:sldMk cId="3782242679" sldId="301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3195527484" sldId="304"/>
        </pc:sldMkLst>
        <pc:picChg chg="del">
          <ac:chgData name="James Clegg" userId="c6df1435-7a36-4b38-be4d-16e68e91152f" providerId="ADAL" clId="{B9F5DCA4-458B-4FC4-9799-EAE3F2CC26B4}" dt="2020-10-13T16:34:57.165" v="3" actId="478"/>
          <ac:picMkLst>
            <pc:docMk/>
            <pc:sldMk cId="3195527484" sldId="304"/>
            <ac:picMk id="3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1793065095" sldId="306"/>
        </pc:sldMkLst>
        <pc:picChg chg="del">
          <ac:chgData name="James Clegg" userId="c6df1435-7a36-4b38-be4d-16e68e91152f" providerId="ADAL" clId="{B9F5DCA4-458B-4FC4-9799-EAE3F2CC26B4}" dt="2020-10-13T16:35:05.206" v="6" actId="478"/>
          <ac:picMkLst>
            <pc:docMk/>
            <pc:sldMk cId="1793065095" sldId="306"/>
            <ac:picMk id="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1923779299" sldId="308"/>
        </pc:sldMkLst>
        <pc:picChg chg="del">
          <ac:chgData name="James Clegg" userId="c6df1435-7a36-4b38-be4d-16e68e91152f" providerId="ADAL" clId="{B9F5DCA4-458B-4FC4-9799-EAE3F2CC26B4}" dt="2020-10-13T16:35:18.808" v="11" actId="478"/>
          <ac:picMkLst>
            <pc:docMk/>
            <pc:sldMk cId="1923779299" sldId="308"/>
            <ac:picMk id="4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605706765" sldId="311"/>
        </pc:sldMkLst>
        <pc:picChg chg="del">
          <ac:chgData name="James Clegg" userId="c6df1435-7a36-4b38-be4d-16e68e91152f" providerId="ADAL" clId="{B9F5DCA4-458B-4FC4-9799-EAE3F2CC26B4}" dt="2020-10-13T16:34:46.194" v="0" actId="478"/>
          <ac:picMkLst>
            <pc:docMk/>
            <pc:sldMk cId="605706765" sldId="311"/>
            <ac:picMk id="1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2176587137" sldId="315"/>
        </pc:sldMkLst>
        <pc:picChg chg="del">
          <ac:chgData name="James Clegg" userId="c6df1435-7a36-4b38-be4d-16e68e91152f" providerId="ADAL" clId="{B9F5DCA4-458B-4FC4-9799-EAE3F2CC26B4}" dt="2020-10-13T16:35:08.228" v="7" actId="478"/>
          <ac:picMkLst>
            <pc:docMk/>
            <pc:sldMk cId="2176587137" sldId="315"/>
            <ac:picMk id="50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2704157266" sldId="317"/>
        </pc:sldMkLst>
        <pc:picChg chg="del">
          <ac:chgData name="James Clegg" userId="c6df1435-7a36-4b38-be4d-16e68e91152f" providerId="ADAL" clId="{B9F5DCA4-458B-4FC4-9799-EAE3F2CC26B4}" dt="2020-10-13T16:34:49.591" v="1" actId="478"/>
          <ac:picMkLst>
            <pc:docMk/>
            <pc:sldMk cId="2704157266" sldId="317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1425844782" sldId="321"/>
        </pc:sldMkLst>
        <pc:picChg chg="del">
          <ac:chgData name="James Clegg" userId="c6df1435-7a36-4b38-be4d-16e68e91152f" providerId="ADAL" clId="{B9F5DCA4-458B-4FC4-9799-EAE3F2CC26B4}" dt="2020-10-13T16:35:10.722" v="8" actId="478"/>
          <ac:picMkLst>
            <pc:docMk/>
            <pc:sldMk cId="1425844782" sldId="321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2457231176" sldId="322"/>
        </pc:sldMkLst>
        <pc:picChg chg="del">
          <ac:chgData name="James Clegg" userId="c6df1435-7a36-4b38-be4d-16e68e91152f" providerId="ADAL" clId="{B9F5DCA4-458B-4FC4-9799-EAE3F2CC26B4}" dt="2020-10-13T16:35:16.266" v="10" actId="478"/>
          <ac:picMkLst>
            <pc:docMk/>
            <pc:sldMk cId="2457231176" sldId="322"/>
            <ac:picMk id="5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174258761" sldId="324"/>
        </pc:sldMkLst>
        <pc:picChg chg="del">
          <ac:chgData name="James Clegg" userId="c6df1435-7a36-4b38-be4d-16e68e91152f" providerId="ADAL" clId="{B9F5DCA4-458B-4FC4-9799-EAE3F2CC26B4}" dt="2020-10-13T16:35:13.891" v="9" actId="478"/>
          <ac:picMkLst>
            <pc:docMk/>
            <pc:sldMk cId="174258761" sldId="324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B9F5DCA4-458B-4FC4-9799-EAE3F2CC26B4}" dt="2020-10-13T16:35:26.686" v="12"/>
        <pc:sldMkLst>
          <pc:docMk/>
          <pc:sldMk cId="549825892" sldId="325"/>
        </pc:sldMkLst>
        <pc:picChg chg="del">
          <ac:chgData name="James Clegg" userId="c6df1435-7a36-4b38-be4d-16e68e91152f" providerId="ADAL" clId="{B9F5DCA4-458B-4FC4-9799-EAE3F2CC26B4}" dt="2020-10-13T16:35:00.034" v="4" actId="478"/>
          <ac:picMkLst>
            <pc:docMk/>
            <pc:sldMk cId="549825892" sldId="325"/>
            <ac:picMk id="6" creationId="{00000000-0000-0000-0000-000000000000}"/>
          </ac:picMkLst>
        </pc:picChg>
      </pc:sldChg>
    </pc:docChg>
  </pc:docChgLst>
  <pc:docChgLst>
    <pc:chgData name="James Clegg" userId="c6df1435-7a36-4b38-be4d-16e68e91152f" providerId="ADAL" clId="{EC5994B5-48A4-48C2-BE00-E0E3D57A407E}"/>
    <pc:docChg chg="modSld">
      <pc:chgData name="James Clegg" userId="c6df1435-7a36-4b38-be4d-16e68e91152f" providerId="ADAL" clId="{EC5994B5-48A4-48C2-BE00-E0E3D57A407E}" dt="2020-10-13T16:22:52.200" v="22"/>
      <pc:docMkLst>
        <pc:docMk/>
      </pc:docMkLst>
      <pc:sldChg chg="modAnim">
        <pc:chgData name="James Clegg" userId="c6df1435-7a36-4b38-be4d-16e68e91152f" providerId="ADAL" clId="{EC5994B5-48A4-48C2-BE00-E0E3D57A407E}" dt="2020-10-13T16:22:52.200" v="22"/>
        <pc:sldMkLst>
          <pc:docMk/>
          <pc:sldMk cId="3939627984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5" Type="http://schemas.openxmlformats.org/officeDocument/2006/relationships/image" Target="../media/image15.png"/><Relationship Id="rId10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10" Type="http://schemas.openxmlformats.org/officeDocument/2006/relationships/image" Target="../media/image22.png"/><Relationship Id="rId4" Type="http://schemas.openxmlformats.org/officeDocument/2006/relationships/image" Target="../media/image15.png"/><Relationship Id="rId9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10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11" Type="http://schemas.openxmlformats.org/officeDocument/2006/relationships/image" Target="../media/image13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12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11" Type="http://schemas.openxmlformats.org/officeDocument/2006/relationships/image" Target="../media/image13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1.png"/><Relationship Id="rId5" Type="http://schemas.openxmlformats.org/officeDocument/2006/relationships/image" Target="../media/image20.tif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8A0BC26-B221-449B-B00A-1EDD5E07D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3768" y="2360517"/>
            <a:ext cx="6444031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28" y="513271"/>
            <a:ext cx="4475581" cy="3015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11075" y="1142145"/>
            <a:ext cx="1459906" cy="1008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6778" y="3851818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got       goldfish for his birthday.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9632">
            <a:off x="986314" y="1645197"/>
            <a:ext cx="1184016" cy="99457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95917" y="4605676"/>
            <a:ext cx="766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He bought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   </a:t>
            </a:r>
            <a:r>
              <a:rPr lang="en-GB" sz="2800" dirty="0">
                <a:latin typeface="Comic Sans MS" panose="030F0702030302020204" pitchFamily="66" charset="0"/>
              </a:rPr>
              <a:t>  more with his birthday money.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8673" y="5359533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Ron has        goldfish.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75262" y="3815032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2545473" y="4565313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446211" y="5240565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593852" y="383889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33159" y="2632553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88615" y="2636003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blipFill>
                <a:blip r:embed="rId9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7724072" y="2646024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55156" y="2650750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6472852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5199793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59" y="2621558"/>
            <a:ext cx="61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62817" y="460742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4801" y="528955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368" flipH="1">
            <a:off x="2033675" y="1939556"/>
            <a:ext cx="1184016" cy="99457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3209574" y="2091809"/>
            <a:ext cx="1184016" cy="994573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6438572" y="1223890"/>
            <a:ext cx="1609968" cy="921521"/>
          </a:xfrm>
          <a:prstGeom prst="wedgeRoundRectCallout">
            <a:avLst>
              <a:gd name="adj1" fmla="val -61185"/>
              <a:gd name="adj2" fmla="val 9254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38572" y="1271779"/>
            <a:ext cx="16099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The total is missing.</a:t>
            </a:r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3431">
            <a:off x="2524991" y="2409655"/>
            <a:ext cx="1184016" cy="99457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498" flipH="1">
            <a:off x="3718886" y="1571234"/>
            <a:ext cx="1184016" cy="99457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498" flipH="1">
            <a:off x="855621" y="1186642"/>
            <a:ext cx="1184016" cy="99457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4063">
            <a:off x="3059025" y="1274288"/>
            <a:ext cx="1184016" cy="99457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2323818" y="1425366"/>
            <a:ext cx="1184016" cy="994573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1183782" y="2312830"/>
            <a:ext cx="1184016" cy="99457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4477650" y="5196496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658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29" grpId="0"/>
      <p:bldP spid="31" grpId="0"/>
      <p:bldP spid="31" grpId="1"/>
      <p:bldP spid="35" grpId="0"/>
      <p:bldP spid="36" grpId="0"/>
      <p:bldP spid="37" grpId="0"/>
      <p:bldP spid="40" grpId="0" animBg="1"/>
      <p:bldP spid="41" grpId="0"/>
      <p:bldP spid="48" grpId="0"/>
      <p:bldP spid="4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9149B5D9-C8AD-408D-B9C5-5859D3DB6F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28" y="513271"/>
            <a:ext cx="4475581" cy="3015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11075" y="1520971"/>
            <a:ext cx="1459906" cy="1008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6778" y="3851818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got       goldfish for his birthday.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917" y="4605676"/>
            <a:ext cx="766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He bought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   </a:t>
            </a:r>
            <a:r>
              <a:rPr lang="en-GB" sz="2800" dirty="0">
                <a:latin typeface="Comic Sans MS" panose="030F0702030302020204" pitchFamily="66" charset="0"/>
              </a:rPr>
              <a:t>  more with his birthday money.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8673" y="5359533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Ron has        goldfish.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75262" y="3815032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2545473" y="4554362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446211" y="5240565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593852" y="383889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33159" y="2632553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78716" y="2623251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blipFill>
                <a:blip r:embed="rId9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519972" y="2658911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55156" y="2650750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6472852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5199793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438572" y="2674144"/>
            <a:ext cx="61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62817" y="4596475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4801" y="528955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368" flipH="1">
            <a:off x="1034038" y="1337017"/>
            <a:ext cx="1184016" cy="99457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3559862" y="2293354"/>
            <a:ext cx="1184016" cy="994573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6438571" y="1602716"/>
            <a:ext cx="1703273" cy="921521"/>
          </a:xfrm>
          <a:prstGeom prst="wedgeRoundRectCallout">
            <a:avLst>
              <a:gd name="adj1" fmla="val -61185"/>
              <a:gd name="adj2" fmla="val 9254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42229" y="1658126"/>
            <a:ext cx="1703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One part is missing.</a:t>
            </a:r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3431">
            <a:off x="2505907" y="2412499"/>
            <a:ext cx="1184016" cy="99457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498" flipH="1">
            <a:off x="863556" y="2259919"/>
            <a:ext cx="1184016" cy="99457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4063">
            <a:off x="3156782" y="1292140"/>
            <a:ext cx="1184016" cy="99457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2304734" y="1428210"/>
            <a:ext cx="1184016" cy="99457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578645" y="4493099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498" flipH="1">
            <a:off x="1698429" y="1940660"/>
            <a:ext cx="1184016" cy="994573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3695886" y="1790700"/>
            <a:ext cx="1184016" cy="9945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584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29" grpId="0"/>
      <p:bldP spid="31" grpId="0"/>
      <p:bldP spid="31" grpId="1"/>
      <p:bldP spid="35" grpId="0"/>
      <p:bldP spid="36" grpId="0"/>
      <p:bldP spid="37" grpId="0"/>
      <p:bldP spid="40" grpId="0" animBg="1"/>
      <p:bldP spid="41" grpId="0"/>
      <p:bldP spid="48" grpId="0"/>
      <p:bldP spid="4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>
            <a:extLst>
              <a:ext uri="{FF2B5EF4-FFF2-40B4-BE49-F238E27FC236}">
                <a16:creationId xmlns:a16="http://schemas.microsoft.com/office/drawing/2014/main" id="{88243A73-C048-4EF9-91D3-30EBED449F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28" y="513271"/>
            <a:ext cx="4475581" cy="3015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11075" y="1520971"/>
            <a:ext cx="1459906" cy="1008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6778" y="3851818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got       goldfish for his birthday.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917" y="4605676"/>
            <a:ext cx="766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He bought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   </a:t>
            </a:r>
            <a:r>
              <a:rPr lang="en-GB" sz="2800" dirty="0">
                <a:latin typeface="Comic Sans MS" panose="030F0702030302020204" pitchFamily="66" charset="0"/>
              </a:rPr>
              <a:t>  more with his birthday money.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8673" y="5359533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Ron has        goldfish.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75262" y="3815032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2545473" y="4576264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446211" y="5240565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593852" y="383889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33159" y="2632553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78716" y="2623251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blipFill>
                <a:blip r:embed="rId9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251690" y="2632553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655156" y="2650750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6472852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5199793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438572" y="2660197"/>
            <a:ext cx="611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462817" y="4618377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64801" y="528955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0368" flipH="1">
            <a:off x="1307212" y="1577791"/>
            <a:ext cx="1184016" cy="99457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2945744" y="2246586"/>
            <a:ext cx="1184016" cy="994573"/>
          </a:xfrm>
          <a:prstGeom prst="rect">
            <a:avLst/>
          </a:prstGeom>
        </p:spPr>
      </p:pic>
      <p:sp>
        <p:nvSpPr>
          <p:cNvPr id="40" name="Rounded Rectangular Callout 39"/>
          <p:cNvSpPr/>
          <p:nvPr/>
        </p:nvSpPr>
        <p:spPr>
          <a:xfrm>
            <a:off x="6438572" y="1602716"/>
            <a:ext cx="1609968" cy="921521"/>
          </a:xfrm>
          <a:prstGeom prst="wedgeRoundRectCallout">
            <a:avLst>
              <a:gd name="adj1" fmla="val -61185"/>
              <a:gd name="adj2" fmla="val 9254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01001" y="1632705"/>
            <a:ext cx="1685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One part is missing.</a:t>
            </a:r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13431">
            <a:off x="2257810" y="-19006"/>
            <a:ext cx="1184016" cy="994573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20498" flipH="1">
            <a:off x="1030657" y="2135237"/>
            <a:ext cx="1184016" cy="994573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94063">
            <a:off x="3455709" y="1455646"/>
            <a:ext cx="1184016" cy="99457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9502">
            <a:off x="2317379" y="1499133"/>
            <a:ext cx="1184016" cy="994573"/>
          </a:xfrm>
          <a:prstGeom prst="rect">
            <a:avLst/>
          </a:prstGeom>
        </p:spPr>
      </p:pic>
      <p:sp>
        <p:nvSpPr>
          <p:cNvPr id="48" name="TextBox 47"/>
          <p:cNvSpPr txBox="1"/>
          <p:nvPr/>
        </p:nvSpPr>
        <p:spPr>
          <a:xfrm>
            <a:off x="2723430" y="3789679"/>
            <a:ext cx="466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25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41 0 L 0.0283 0.08588 C 0.04479 0.10417 0.05399 0.13125 0.05399 0.15949 C 0.05399 0.19167 0.04479 0.21713 0.0283 0.23542 L -0.0441 0.32153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1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33333E-6 1.11111E-6 C -3.33333E-6 0.02268 0.02344 0.0412 0.05209 0.0412 C 0.08577 0.0412 0.09792 0.0206 0.10313 0.00833 L 0.10834 -0.00833 C 0.11355 -0.0206 0.12657 -0.04097 0.16459 -0.04097 C 0.18907 -0.04097 0.21684 -0.02269 0.21684 1.11111E-6 C 0.21684 0.02268 0.18907 0.0412 0.16459 0.0412 C 0.12657 0.0412 0.11355 0.0206 0.10834 0.00833 L 0.10313 -0.00833 C 0.09792 -0.0206 0.08577 -0.04097 0.05209 -0.04097 C 0.02344 -0.04097 -3.33333E-6 -0.02269 -3.33333E-6 1.11111E-6 Z " pathEditMode="relative" rAng="0" ptsTypes="AAAAAAAAAAA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33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2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E-6 -0.01898 C 5E-6 0.0037 0.02032 0.02222 0.04497 0.02222 C 0.07414 0.02222 0.08473 0.00162 0.08924 -0.01065 L 0.09376 -0.02731 C 0.09827 -0.03958 0.10955 -0.05995 0.14254 -0.05995 C 0.16355 -0.05995 0.18768 -0.04167 0.18768 -0.01898 C 0.18768 0.0037 0.16355 0.02222 0.14254 0.02222 C 0.10955 0.02222 0.09827 0.00162 0.09376 -0.01065 L 0.08924 -0.02731 C 0.08473 -0.03958 0.07414 -0.05995 0.04497 -0.05995 C 0.02032 -0.05995 5E-6 -0.04167 5E-6 -0.01898 Z " pathEditMode="relative" rAng="0" ptsTypes="AAAAAAAAAAA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2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.55112E-17 -0.01898 C 5.55112E-17 0.00371 0.00486 0.02223 0.01094 0.02223 C 0.01806 0.02223 0.02049 0.00162 0.0217 -0.01064 L 0.02274 -0.02731 C 0.02378 -0.03958 0.02656 -0.05995 0.03455 -0.05995 C 0.03976 -0.05995 0.04566 -0.04166 0.04566 -0.01898 C 0.04566 0.00371 0.03976 0.02223 0.03455 0.02223 C 0.02656 0.02223 0.02378 0.00162 0.02274 -0.01064 L 0.0217 -0.02731 C 0.02049 -0.03958 0.01806 -0.05995 0.01094 -0.05995 C 0.00486 -0.05995 5.55112E-17 -0.04166 5.55112E-17 -0.01898 Z " pathEditMode="relative" rAng="0" ptsTypes="AAAAAAAAAAA">
                                      <p:cBhvr>
                                        <p:cTn id="50" dur="2000" spd="-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6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2.77778E-6 -0.01899 C -2.77778E-6 0.0037 0.00486 0.02222 0.01094 0.02222 C 0.01806 0.02222 0.02049 0.00162 0.0217 -0.01065 L 0.02275 -0.02732 C 0.02379 -0.03959 0.02657 -0.05996 0.03455 -0.05996 C 0.03976 -0.05996 0.04566 -0.04167 0.04566 -0.01899 C 0.04566 0.0037 0.03976 0.02222 0.03455 0.02222 C 0.02657 0.02222 0.02379 0.00162 0.02275 -0.01065 L 0.0217 -0.02732 C 0.02049 -0.03959 0.01806 -0.05996 0.01094 -0.05996 C 0.00486 -0.05996 -2.77778E-6 -0.04167 -2.77778E-6 -0.01899 Z " pathEditMode="relative" rAng="0" ptsTypes="AAAAAAAAAAA">
                                      <p:cBhvr>
                                        <p:cTn id="52" dur="1000" spd="-100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" y="0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9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3.61111E-6 -0.01389 C 0.01181 -0.02639 0.03282 -0.04399 0.05782 -0.04399 C 0.09497 -0.04399 0.125 -0.02547 0.125 -0.00232 C 0.125 0.00532 0.12205 0.01203 0.11598 0.01828 C 0.11702 0.01828 -0.00295 0.08055 -0.00295 0.08171 C -0.00295 0.08055 -0.11718 0.01828 -0.11614 0.01828 C -0.12222 0.01203 -0.125 0.00532 -0.125 -0.00232 C -0.125 -0.02547 -0.09514 -0.04399 -0.05711 -0.04399 C -0.03298 -0.04399 -0.01198 -0.02639 -3.61111E-6 -0.01389 Z " pathEditMode="relative" rAng="0" ptsTypes="AAAAAAAAA">
                                      <p:cBhvr>
                                        <p:cTn id="5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8" grpId="0"/>
      <p:bldP spid="29" grpId="0"/>
      <p:bldP spid="31" grpId="0"/>
      <p:bldP spid="31" grpId="1"/>
      <p:bldP spid="35" grpId="0"/>
      <p:bldP spid="36" grpId="0"/>
      <p:bldP spid="37" grpId="0"/>
      <p:bldP spid="40" grpId="0" animBg="1"/>
      <p:bldP spid="41" grpId="0"/>
      <p:bldP spid="48" grpId="0"/>
      <p:bldP spid="4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11075" y="1520971"/>
            <a:ext cx="1459906" cy="100818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96778" y="3851818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Ron got       goldfish for his birthday.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5917" y="4605676"/>
            <a:ext cx="766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He bought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Comic Sans MS" panose="030F0702030302020204" pitchFamily="66" charset="0"/>
              </a:rPr>
              <a:t>   </a:t>
            </a:r>
            <a:r>
              <a:rPr lang="en-GB" sz="2800" dirty="0">
                <a:latin typeface="Comic Sans MS" panose="030F0702030302020204" pitchFamily="66" charset="0"/>
              </a:rPr>
              <a:t>  more with his birthday money.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8673" y="5359533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Ron has        goldfish.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2675262" y="3815032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2545473" y="4554365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ounded Rectangle 23"/>
          <p:cNvSpPr/>
          <p:nvPr/>
        </p:nvSpPr>
        <p:spPr>
          <a:xfrm>
            <a:off x="4446211" y="5240565"/>
            <a:ext cx="498225" cy="568327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453" y="2623251"/>
                <a:ext cx="548206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2330" y="2623251"/>
                <a:ext cx="459367" cy="769441"/>
              </a:xfrm>
              <a:prstGeom prst="rect">
                <a:avLst/>
              </a:prstGeom>
              <a:blipFill>
                <a:blip r:embed="rId9"/>
                <a:stretch>
                  <a:fillRect l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ounded Rectangle 31"/>
          <p:cNvSpPr/>
          <p:nvPr/>
        </p:nvSpPr>
        <p:spPr>
          <a:xfrm>
            <a:off x="7655156" y="2650750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6472852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5199793" y="2658911"/>
            <a:ext cx="513906" cy="582169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ounded Rectangular Callout 39"/>
          <p:cNvSpPr/>
          <p:nvPr/>
        </p:nvSpPr>
        <p:spPr>
          <a:xfrm>
            <a:off x="6438572" y="1602716"/>
            <a:ext cx="1609968" cy="921521"/>
          </a:xfrm>
          <a:prstGeom prst="wedgeRoundRectCallout">
            <a:avLst>
              <a:gd name="adj1" fmla="val -61185"/>
              <a:gd name="adj2" fmla="val 9254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13660" y="1666493"/>
            <a:ext cx="170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Make your own story</a:t>
            </a:r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064F421-3997-47C8-9252-0E0B61455A2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028" y="513271"/>
            <a:ext cx="4475581" cy="301529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5723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  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3        7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Five is equal to one plus ____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What number is missing?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First                   arrived. Then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Now there are ___  pigs.           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4"/>
                <a:stretch>
                  <a:fillRect l="-1626" t="-1178" b="-2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6610589" y="37820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31470" y="2337871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93727" y="345070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3925" y="2942605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93727" y="243140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33" y="4237573"/>
            <a:ext cx="1747283" cy="10218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6879" y="4237573"/>
            <a:ext cx="973290" cy="1034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70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omic Sans MS" panose="030F0702030302020204" pitchFamily="66" charset="0"/>
                  </a:rPr>
                  <a:t>1) What symbol is missing?  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3        7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       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2) Five is equal to one plus ____  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3) What number is missing?</a:t>
                </a: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endParaRPr lang="en-GB" sz="2800" dirty="0">
                  <a:latin typeface="Comic Sans MS" panose="030F0702030302020204" pitchFamily="66" charset="0"/>
                </a:endParaRP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4) First                   arrived. Then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</a:t>
                </a:r>
              </a:p>
              <a:p>
                <a:r>
                  <a:rPr lang="en-GB" sz="2800" dirty="0">
                    <a:latin typeface="Comic Sans MS" panose="030F0702030302020204" pitchFamily="66" charset="0"/>
                  </a:rPr>
                  <a:t>     Now there are ___  pigs.              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5693866"/>
              </a:xfrm>
              <a:prstGeom prst="rect">
                <a:avLst/>
              </a:prstGeom>
              <a:blipFill>
                <a:blip r:embed="rId5"/>
                <a:stretch>
                  <a:fillRect l="-1626" t="-1178" b="-20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6610589" y="378206"/>
            <a:ext cx="504000" cy="504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31470" y="2337871"/>
            <a:ext cx="1730819" cy="17326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93727" y="3450709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03925" y="2942605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93727" y="2431406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433" y="4237573"/>
            <a:ext cx="1747283" cy="102189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6879" y="4237573"/>
            <a:ext cx="973290" cy="103495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515605" y="156754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4590" y="5457120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676943" y="2951495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4415" y="349697"/>
            <a:ext cx="46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4157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7625" y="341487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 tree had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en-GB" sz="2800" dirty="0">
                <a:latin typeface="Comic Sans MS" panose="030F0702030302020204" pitchFamily="66" charset="0"/>
              </a:rPr>
              <a:t> birds.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2164" y="2310424"/>
            <a:ext cx="452773" cy="48192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034" y="307006"/>
            <a:ext cx="2712614" cy="31078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7792" y="2280752"/>
            <a:ext cx="452773" cy="4819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2773" y="2191948"/>
            <a:ext cx="452773" cy="4819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0282" y="2232045"/>
            <a:ext cx="452773" cy="481929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47625" y="3961117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  <a:r>
              <a:rPr lang="en-GB" sz="2800" dirty="0">
                <a:latin typeface="Comic Sans MS" panose="030F0702030302020204" pitchFamily="66" charset="0"/>
              </a:rPr>
              <a:t> more birds flew in.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5408" y="4507356"/>
            <a:ext cx="695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there </a:t>
            </a:r>
            <a:r>
              <a:rPr lang="en-GB" sz="2800" u="sng" dirty="0">
                <a:latin typeface="Comic Sans MS" panose="030F0702030302020204" pitchFamily="66" charset="0"/>
              </a:rPr>
              <a:t>	</a:t>
            </a:r>
            <a:r>
              <a:rPr lang="en-GB" sz="2800" dirty="0">
                <a:latin typeface="Comic Sans MS" panose="030F0702030302020204" pitchFamily="66" charset="0"/>
              </a:rPr>
              <a:t> are birds on the tree.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709414" y="52227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64870" y="522620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5200085" y="5214591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5131412" y="51886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3949108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2676049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188611" y="5222722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6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3F6E94-28C9-430B-81BF-B82A8CF0A8D4}"/>
              </a:ext>
            </a:extLst>
          </p:cNvPr>
          <p:cNvSpPr/>
          <p:nvPr/>
        </p:nvSpPr>
        <p:spPr>
          <a:xfrm>
            <a:off x="3087349" y="4507356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  <a:latin typeface="Comic Sans MS" panose="030F0702030302020204" pitchFamily="66" charset="0"/>
              </a:rPr>
              <a:t>6</a:t>
            </a:r>
            <a:endParaRPr lang="en-GB" sz="2800" dirty="0">
              <a:solidFill>
                <a:schemeClr val="accent6"/>
              </a:solidFill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4E5BD1B-0340-4848-8D24-422EB429E78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6A6C368-AE01-4FF5-92BC-D695AC491DD8}"/>
              </a:ext>
            </a:extLst>
          </p:cNvPr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0.03657 C 4.72222E-6 -0.00162 0.06163 0.02546 0.13628 0.02546 C 0.21354 0.02546 0.27552 -0.00162 0.27552 -0.03657 C 0.27552 -0.07153 0.33697 -0.09861 0.41441 -0.09861 C 0.48958 -0.09861 0.55121 -0.07153 0.55121 -0.03657 " pathEditMode="relative" rAng="0" ptsTypes="AAAAA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2107 C -3.33333E-6 0.06736 0.05104 0.10347 0.11268 0.10347 C 0.17622 0.10347 0.22743 0.06736 0.22743 0.02107 C 0.22743 -0.02523 0.27795 -0.06111 0.34184 -0.06111 C 0.40382 -0.06111 0.45486 -0.02523 0.45486 0.02107 " pathEditMode="relative" rAng="0" ptsTypes="AAAAA">
                                      <p:cBhvr>
                                        <p:cTn id="24" dur="11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3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0.01713 C 2.77778E-6 0.01782 0.05746 0.04491 0.12743 0.04491 C 0.19948 0.04491 0.25712 0.01782 0.25712 -0.01713 C 0.25712 -0.05208 0.31458 -0.07917 0.38663 -0.07917 C 0.45659 -0.07917 0.51423 -0.05208 0.51423 -0.01713 " pathEditMode="relative" rAng="0" ptsTypes="AAAAA">
                                      <p:cBhvr>
                                        <p:cTn id="26" dur="11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12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1783 C 0.00208 0.01713 0.05868 0.04421 0.12864 0.04421 C 0.20034 0.04421 0.25798 0.01713 0.25798 -0.01783 C 0.25798 -0.05278 0.31545 -0.07986 0.38715 -0.07986 C 0.45711 -0.07986 0.5151 -0.05278 0.5151 -0.01783 " pathEditMode="relative" rAng="0" ptsTypes="AAAAA">
                                      <p:cBhvr>
                                        <p:cTn id="28" dur="9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  <p:bldP spid="28" grpId="0" animBg="1"/>
      <p:bldP spid="29" grpId="0" animBg="1"/>
      <p:bldP spid="30" grpId="0" animBg="1"/>
      <p:bldP spid="31" grpId="0"/>
      <p:bldP spid="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46734" y="359494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 tree has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birds hiding in it.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6734" y="408073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more birds flew in.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4517" y="4566529"/>
            <a:ext cx="695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there are </a:t>
            </a:r>
            <a:r>
              <a:rPr lang="en-GB" sz="2800" u="sng" dirty="0">
                <a:latin typeface="Comic Sans MS" panose="030F0702030302020204" pitchFamily="66" charset="0"/>
              </a:rPr>
              <a:t>		</a:t>
            </a:r>
            <a:r>
              <a:rPr lang="en-GB" sz="2800" dirty="0">
                <a:latin typeface="Comic Sans MS" panose="030F0702030302020204" pitchFamily="66" charset="0"/>
              </a:rPr>
              <a:t> birds on the tree.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709414" y="52227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4870" y="522620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88611" y="5212746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131412" y="51886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3949108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2676049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086364" y="5212746"/>
            <a:ext cx="86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6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349" y="2273314"/>
            <a:ext cx="581490" cy="6189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999" y="2244390"/>
            <a:ext cx="581490" cy="61893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4D1041-AF83-479B-B8FA-5445799FC4E1}"/>
              </a:ext>
            </a:extLst>
          </p:cNvPr>
          <p:cNvSpPr txBox="1"/>
          <p:nvPr/>
        </p:nvSpPr>
        <p:spPr>
          <a:xfrm>
            <a:off x="3685287" y="4566529"/>
            <a:ext cx="86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6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FCA0533-2967-4E5C-BB89-1911DB1B964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56152" y="682977"/>
            <a:ext cx="2678478" cy="275476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12ED967-9682-4442-B95B-24749397BC3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78" y="2391404"/>
            <a:ext cx="581490" cy="61893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530" y="2090954"/>
            <a:ext cx="581490" cy="61893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821" y="2162403"/>
            <a:ext cx="581490" cy="61893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562" y="2386583"/>
            <a:ext cx="581490" cy="6189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6" grpId="1"/>
      <p:bldP spid="17" grpId="0" animBg="1"/>
      <p:bldP spid="18" grpId="0" animBg="1"/>
      <p:bldP spid="19" grpId="0" animBg="1"/>
      <p:bldP spid="20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246734" y="359494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 tree has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birds hiding in it.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6734" y="408073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more birds flew in.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4517" y="4566529"/>
            <a:ext cx="695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Now there are </a:t>
            </a:r>
            <a:r>
              <a:rPr lang="en-GB" sz="2800" u="sng" dirty="0">
                <a:latin typeface="Comic Sans MS" panose="030F0702030302020204" pitchFamily="66" charset="0"/>
              </a:rPr>
              <a:t>		</a:t>
            </a:r>
            <a:r>
              <a:rPr lang="en-GB" sz="2800" dirty="0">
                <a:latin typeface="Comic Sans MS" panose="030F0702030302020204" pitchFamily="66" charset="0"/>
              </a:rPr>
              <a:t> birds on the tree.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1708" y="5161198"/>
                <a:ext cx="77634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709414" y="522275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64870" y="5226203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586" y="5161198"/>
                <a:ext cx="65053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ounded Rectangle 16"/>
          <p:cNvSpPr/>
          <p:nvPr/>
        </p:nvSpPr>
        <p:spPr>
          <a:xfrm>
            <a:off x="5131412" y="5188698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3949108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ounded Rectangle 18"/>
          <p:cNvSpPr/>
          <p:nvPr/>
        </p:nvSpPr>
        <p:spPr>
          <a:xfrm>
            <a:off x="2676049" y="5196859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086364" y="5251935"/>
            <a:ext cx="86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accent6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349" y="2273314"/>
            <a:ext cx="581490" cy="61893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999" y="2244390"/>
            <a:ext cx="581490" cy="61893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4D1041-AF83-479B-B8FA-5445799FC4E1}"/>
              </a:ext>
            </a:extLst>
          </p:cNvPr>
          <p:cNvSpPr txBox="1"/>
          <p:nvPr/>
        </p:nvSpPr>
        <p:spPr>
          <a:xfrm>
            <a:off x="3685287" y="4566529"/>
            <a:ext cx="865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6"/>
                </a:solidFill>
                <a:latin typeface="Comic Sans MS" panose="030F0702030302020204" pitchFamily="66" charset="0"/>
              </a:rPr>
              <a:t>9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4FCA0533-2967-4E5C-BB89-1911DB1B964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56152" y="682977"/>
            <a:ext cx="2678478" cy="275476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12ED967-9682-4442-B95B-24749397BC3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378" y="2391404"/>
            <a:ext cx="581490" cy="61893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530" y="2090954"/>
            <a:ext cx="581490" cy="61893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821" y="2162403"/>
            <a:ext cx="581490" cy="618934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562" y="2386583"/>
            <a:ext cx="581490" cy="61893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026686B-C11D-4C0A-85AF-84CAE862296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255" y="893960"/>
            <a:ext cx="581490" cy="618934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633F213-A15D-4DF5-B7EA-605FDB277D8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546" y="965409"/>
            <a:ext cx="581490" cy="61893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0D8435C-398D-4827-A977-84579E15238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287" y="1189589"/>
            <a:ext cx="581490" cy="61893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4982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1778" y="2867438"/>
            <a:ext cx="33269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Amir began with</a:t>
            </a: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some</a:t>
            </a:r>
            <a:r>
              <a:rPr lang="en-GB" sz="2800" dirty="0">
                <a:latin typeface="Comic Sans MS" panose="030F0702030302020204" pitchFamily="66" charset="0"/>
              </a:rPr>
              <a:t> blocks.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43170" y="4529757"/>
            <a:ext cx="6163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Then he added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  <a:r>
              <a:rPr lang="en-GB" sz="2800" dirty="0">
                <a:latin typeface="Comic Sans MS" panose="030F0702030302020204" pitchFamily="66" charset="0"/>
              </a:rPr>
              <a:t> more blocks.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1254" y="5597442"/>
            <a:ext cx="7066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How many blocks did Amir begin with?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165667" y="399627"/>
            <a:ext cx="1786861" cy="903080"/>
          </a:xfrm>
          <a:prstGeom prst="wedgeRoundRectCallout">
            <a:avLst>
              <a:gd name="adj1" fmla="val -70569"/>
              <a:gd name="adj2" fmla="val 19839"/>
              <a:gd name="adj3" fmla="val 1666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165668" y="469893"/>
            <a:ext cx="1786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OH NOOOO!</a:t>
            </a:r>
            <a:endParaRPr lang="en-GB" sz="24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3114" y="456976"/>
            <a:ext cx="1207625" cy="97153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692901" y="5063600"/>
            <a:ext cx="5463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Amir’s tower </a:t>
            </a:r>
            <a:r>
              <a:rPr lang="en-GB" sz="2800" i="1" dirty="0">
                <a:latin typeface="Comic Sans MS" panose="030F0702030302020204" pitchFamily="66" charset="0"/>
              </a:rPr>
              <a:t>was</a:t>
            </a:r>
            <a:r>
              <a:rPr lang="en-GB" sz="2800" dirty="0">
                <a:latin typeface="Comic Sans MS" panose="030F0702030302020204" pitchFamily="66" charset="0"/>
              </a:rPr>
              <a:t> </a:t>
            </a:r>
            <a:r>
              <a:rPr lang="en-GB" sz="2800" dirty="0">
                <a:solidFill>
                  <a:srgbClr val="00B050"/>
                </a:solidFill>
                <a:latin typeface="Comic Sans MS" panose="030F0702030302020204" pitchFamily="66" charset="0"/>
              </a:rPr>
              <a:t>6</a:t>
            </a:r>
            <a:r>
              <a:rPr lang="en-GB" sz="2800" dirty="0">
                <a:latin typeface="Comic Sans MS" panose="030F0702030302020204" pitchFamily="66" charset="0"/>
              </a:rPr>
              <a:t> blocks tall.</a:t>
            </a: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86729">
            <a:off x="3332131" y="1992622"/>
            <a:ext cx="2545373" cy="2410112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21" y="1706476"/>
            <a:ext cx="1352661" cy="125937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20" y="1311437"/>
            <a:ext cx="1352661" cy="125937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319" y="919454"/>
            <a:ext cx="1352661" cy="1259374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7537132" y="5566664"/>
            <a:ext cx="661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68370">
            <a:off x="6189206" y="1359981"/>
            <a:ext cx="1352661" cy="125937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71042">
            <a:off x="6932790" y="1744679"/>
            <a:ext cx="1352661" cy="125937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6485">
            <a:off x="5848013" y="2037362"/>
            <a:ext cx="1352661" cy="1259374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79828">
            <a:off x="6536722" y="2815665"/>
            <a:ext cx="1352661" cy="1259374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21127">
            <a:off x="7090540" y="2928583"/>
            <a:ext cx="1352661" cy="125937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844" y="2963411"/>
            <a:ext cx="1352661" cy="12593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342111" y="1616002"/>
                <a:ext cx="77634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 +</m:t>
                      </m:r>
                    </m:oMath>
                  </m:oMathPara>
                </a14:m>
                <a:endParaRPr lang="en-GB" sz="3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111" y="1616002"/>
                <a:ext cx="776347" cy="76944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9817" y="167755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65273" y="1681007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58989" y="1616002"/>
                <a:ext cx="650537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89" y="1616002"/>
                <a:ext cx="650537" cy="7694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ounded Rectangle 26"/>
          <p:cNvSpPr/>
          <p:nvPr/>
        </p:nvSpPr>
        <p:spPr>
          <a:xfrm>
            <a:off x="3131815" y="1643502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1949511" y="1651663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676452" y="1651663"/>
            <a:ext cx="727772" cy="698118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086767" y="1706739"/>
            <a:ext cx="86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1207" y="1687538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306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9" presetClass="exit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1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80000">
                                      <p:cBhvr>
                                        <p:cTn id="139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260000">
                                      <p:cBhvr>
                                        <p:cTn id="141" dur="1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440000">
                                      <p:cBhvr>
                                        <p:cTn id="143" dur="1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32222 -0.05555 " pathEditMode="relative" rAng="0" ptsTypes="AA">
                                      <p:cBhvr>
                                        <p:cTn id="145" dur="1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11" y="-2778"/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6 L -0.24097 -0.06227 " pathEditMode="relative" rAng="0" ptsTypes="AA">
                                      <p:cBhvr>
                                        <p:cTn id="147" dur="1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49" y="-3125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-0.20364 -0.03611 " pathEditMode="relative" rAng="0" ptsTypes="AA">
                                      <p:cBhvr>
                                        <p:cTn id="149" dur="12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91" y="-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">
                                      <p:cBhvr>
                                        <p:cTn id="153" dur="1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">
                                      <p:cBhvr>
                                        <p:cTn id="155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20764 0.00602 " pathEditMode="relative" rAng="0" ptsTypes="AA">
                                      <p:cBhvr>
                                        <p:cTn id="157" dur="1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82" y="301"/>
                                    </p:animMotion>
                                  </p:childTnLst>
                                </p:cTn>
                              </p:par>
                              <p:par>
                                <p:cTn id="15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-0.00231 L -0.27951 -0.08958 " pathEditMode="relative" rAng="0" ptsTypes="AA">
                                      <p:cBhvr>
                                        <p:cTn id="159" dur="12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49" y="-4375"/>
                                    </p:animMotion>
                                  </p:childTnLst>
                                </p:cTn>
                              </p:par>
                              <p:par>
                                <p:cTn id="16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0 L -0.33941 -0.05023 " pathEditMode="relative" rAng="0" ptsTypes="AA">
                                      <p:cBhvr>
                                        <p:cTn id="161" dur="1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79" y="-2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6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 tmFilter="0, 0; .2, .5; .8, .5; 1, 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250" autoRev="1" fill="hold"/>
                                        <p:tgtEl>
                                          <p:spTgt spid="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0"/>
      <p:bldP spid="15" grpId="0" animBg="1"/>
      <p:bldP spid="16" grpId="0"/>
      <p:bldP spid="20" grpId="0"/>
      <p:bldP spid="32" grpId="0"/>
      <p:bldP spid="51" grpId="0"/>
      <p:bldP spid="23" grpId="0"/>
      <p:bldP spid="24" grpId="0"/>
      <p:bldP spid="24" grpId="1"/>
      <p:bldP spid="25" grpId="0"/>
      <p:bldP spid="26" grpId="0"/>
      <p:bldP spid="27" grpId="0" animBg="1"/>
      <p:bldP spid="28" grpId="0" animBg="1"/>
      <p:bldP spid="29" grpId="0" animBg="1"/>
      <p:bldP spid="30" grpId="0"/>
      <p:bldP spid="3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2|16.5|17.2|0.7|1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|4.6|3.7|6.8|3.7|17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0.9|5.2|9.9|7.9|4.3|31.3|1.5|1.1|1|1.6|1.3|5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3|6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7.3|2.9|4.6|0.9|1.1|2.1|2.9|2.4|5.8|9.1|4.3|22.3|1.2|4.4|6.4|2.2|3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5.2|2.1|2.4|3.1|1|3.7|12.2|0.8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1.9|5.5|4.7|1.5|1.5|2.6|25.4|0.7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3.3|0.9|5.7|3.5|4.5|18.2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3|1.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6B1619-A8DC-4FC7-8790-A8EC8FB87D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5705</TotalTime>
  <Words>357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Administrator</cp:lastModifiedBy>
  <cp:revision>260</cp:revision>
  <dcterms:created xsi:type="dcterms:W3CDTF">2019-07-05T11:02:13Z</dcterms:created>
  <dcterms:modified xsi:type="dcterms:W3CDTF">2020-11-03T10:29:20Z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