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12" r:id="rId17"/>
    <p:sldId id="306" r:id="rId18"/>
    <p:sldId id="304" r:id="rId19"/>
    <p:sldId id="31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522FC95-ACD8-4526-B6DF-230B34080F71}"/>
    <pc:docChg chg="custSel modSld">
      <pc:chgData name="James Clegg" userId="c6df1435-7a36-4b38-be4d-16e68e91152f" providerId="ADAL" clId="{5522FC95-ACD8-4526-B6DF-230B34080F71}" dt="2020-10-14T17:28:51.983" v="9"/>
      <pc:docMkLst>
        <pc:docMk/>
      </pc:docMkLst>
      <pc:sldChg chg="modTransition">
        <pc:chgData name="James Clegg" userId="c6df1435-7a36-4b38-be4d-16e68e91152f" providerId="ADAL" clId="{5522FC95-ACD8-4526-B6DF-230B34080F71}" dt="2020-10-14T17:28:51.983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5522FC95-ACD8-4526-B6DF-230B34080F71}" dt="2020-10-14T17:28:51.983" v="9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4128357408" sldId="298"/>
        </pc:sldMkLst>
        <pc:picChg chg="del">
          <ac:chgData name="James Clegg" userId="c6df1435-7a36-4b38-be4d-16e68e91152f" providerId="ADAL" clId="{5522FC95-ACD8-4526-B6DF-230B34080F71}" dt="2020-10-14T17:28:13.582" v="0" actId="478"/>
          <ac:picMkLst>
            <pc:docMk/>
            <pc:sldMk cId="4128357408" sldId="298"/>
            <ac:picMk id="6" creationId="{00000000-0000-0000-0000-000000000000}"/>
          </ac:picMkLst>
        </pc:picChg>
      </pc:sldChg>
      <pc:sldChg chg="modTransition">
        <pc:chgData name="James Clegg" userId="c6df1435-7a36-4b38-be4d-16e68e91152f" providerId="ADAL" clId="{5522FC95-ACD8-4526-B6DF-230B34080F71}" dt="2020-10-14T17:28:51.983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939627984" sldId="300"/>
        </pc:sldMkLst>
        <pc:picChg chg="del">
          <ac:chgData name="James Clegg" userId="c6df1435-7a36-4b38-be4d-16e68e91152f" providerId="ADAL" clId="{5522FC95-ACD8-4526-B6DF-230B34080F71}" dt="2020-10-14T17:28:19.877" v="2" actId="478"/>
          <ac:picMkLst>
            <pc:docMk/>
            <pc:sldMk cId="3939627984" sldId="300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782242679" sldId="301"/>
        </pc:sldMkLst>
        <pc:picChg chg="del">
          <ac:chgData name="James Clegg" userId="c6df1435-7a36-4b38-be4d-16e68e91152f" providerId="ADAL" clId="{5522FC95-ACD8-4526-B6DF-230B34080F71}" dt="2020-10-14T17:28:26.678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195527484" sldId="304"/>
        </pc:sldMkLst>
        <pc:picChg chg="del">
          <ac:chgData name="James Clegg" userId="c6df1435-7a36-4b38-be4d-16e68e91152f" providerId="ADAL" clId="{5522FC95-ACD8-4526-B6DF-230B34080F71}" dt="2020-10-14T17:28:32.083" v="6" actId="478"/>
          <ac:picMkLst>
            <pc:docMk/>
            <pc:sldMk cId="3195527484" sldId="304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1793065095" sldId="306"/>
        </pc:sldMkLst>
        <pc:picChg chg="del">
          <ac:chgData name="James Clegg" userId="c6df1435-7a36-4b38-be4d-16e68e91152f" providerId="ADAL" clId="{5522FC95-ACD8-4526-B6DF-230B34080F71}" dt="2020-10-14T17:28:29.269" v="5" actId="478"/>
          <ac:picMkLst>
            <pc:docMk/>
            <pc:sldMk cId="1793065095" sldId="30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1923779299" sldId="308"/>
        </pc:sldMkLst>
        <pc:picChg chg="del">
          <ac:chgData name="James Clegg" userId="c6df1435-7a36-4b38-be4d-16e68e91152f" providerId="ADAL" clId="{5522FC95-ACD8-4526-B6DF-230B34080F71}" dt="2020-10-14T17:28:37.989" v="8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759969019" sldId="311"/>
        </pc:sldMkLst>
        <pc:picChg chg="del">
          <ac:chgData name="James Clegg" userId="c6df1435-7a36-4b38-be4d-16e68e91152f" providerId="ADAL" clId="{5522FC95-ACD8-4526-B6DF-230B34080F71}" dt="2020-10-14T17:28:15.493" v="1" actId="478"/>
          <ac:picMkLst>
            <pc:docMk/>
            <pc:sldMk cId="759969019" sldId="311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701282289" sldId="312"/>
        </pc:sldMkLst>
        <pc:picChg chg="del">
          <ac:chgData name="James Clegg" userId="c6df1435-7a36-4b38-be4d-16e68e91152f" providerId="ADAL" clId="{5522FC95-ACD8-4526-B6DF-230B34080F71}" dt="2020-10-14T17:28:23.037" v="3" actId="478"/>
          <ac:picMkLst>
            <pc:docMk/>
            <pc:sldMk cId="3701282289" sldId="312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2822980788" sldId="314"/>
        </pc:sldMkLst>
        <pc:picChg chg="del">
          <ac:chgData name="James Clegg" userId="c6df1435-7a36-4b38-be4d-16e68e91152f" providerId="ADAL" clId="{5522FC95-ACD8-4526-B6DF-230B34080F71}" dt="2020-10-14T17:28:34.770" v="7" actId="478"/>
          <ac:picMkLst>
            <pc:docMk/>
            <pc:sldMk cId="2822980788" sldId="314"/>
            <ac:picMk id="1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95F1F9D0-903B-4311-A320-E32CFDD3F384}"/>
    <pc:docChg chg="undo custSel modSld">
      <pc:chgData name="James Clegg" userId="c6df1435-7a36-4b38-be4d-16e68e91152f" providerId="ADAL" clId="{95F1F9D0-903B-4311-A320-E32CFDD3F384}" dt="2020-10-14T17:26:02.125" v="170" actId="1076"/>
      <pc:docMkLst>
        <pc:docMk/>
      </pc:docMkLst>
      <pc:sldChg chg="delSp modSp">
        <pc:chgData name="James Clegg" userId="c6df1435-7a36-4b38-be4d-16e68e91152f" providerId="ADAL" clId="{95F1F9D0-903B-4311-A320-E32CFDD3F384}" dt="2020-10-14T14:06:47.858" v="76" actId="207"/>
        <pc:sldMkLst>
          <pc:docMk/>
          <pc:sldMk cId="4128357408" sldId="298"/>
        </pc:sldMkLst>
        <pc:spChg chg="del">
          <ac:chgData name="James Clegg" userId="c6df1435-7a36-4b38-be4d-16e68e91152f" providerId="ADAL" clId="{95F1F9D0-903B-4311-A320-E32CFDD3F384}" dt="2020-10-14T14:04:55.182" v="75" actId="478"/>
          <ac:spMkLst>
            <pc:docMk/>
            <pc:sldMk cId="4128357408" sldId="298"/>
            <ac:spMk id="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47.858" v="76" actId="207"/>
          <ac:spMkLst>
            <pc:docMk/>
            <pc:sldMk cId="4128357408" sldId="298"/>
            <ac:spMk id="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47.858" v="76" actId="207"/>
          <ac:spMkLst>
            <pc:docMk/>
            <pc:sldMk cId="4128357408" sldId="298"/>
            <ac:spMk id="10" creationId="{00000000-0000-0000-0000-000000000000}"/>
          </ac:spMkLst>
        </pc:spChg>
      </pc:sldChg>
      <pc:sldChg chg="delSp modAnim">
        <pc:chgData name="James Clegg" userId="c6df1435-7a36-4b38-be4d-16e68e91152f" providerId="ADAL" clId="{95F1F9D0-903B-4311-A320-E32CFDD3F384}" dt="2020-10-14T14:15:11.623" v="119"/>
        <pc:sldMkLst>
          <pc:docMk/>
          <pc:sldMk cId="3939627984" sldId="300"/>
        </pc:sldMkLst>
        <pc:spChg chg="del">
          <ac:chgData name="James Clegg" userId="c6df1435-7a36-4b38-be4d-16e68e91152f" providerId="ADAL" clId="{95F1F9D0-903B-4311-A320-E32CFDD3F384}" dt="2020-10-14T14:03:26.755" v="37" actId="478"/>
          <ac:spMkLst>
            <pc:docMk/>
            <pc:sldMk cId="3939627984" sldId="300"/>
            <ac:spMk id="3" creationId="{00000000-0000-0000-0000-000000000000}"/>
          </ac:spMkLst>
        </pc:spChg>
      </pc:sldChg>
      <pc:sldChg chg="modSp">
        <pc:chgData name="James Clegg" userId="c6df1435-7a36-4b38-be4d-16e68e91152f" providerId="ADAL" clId="{95F1F9D0-903B-4311-A320-E32CFDD3F384}" dt="2020-10-14T14:02:47.508" v="4" actId="20577"/>
        <pc:sldMkLst>
          <pc:docMk/>
          <pc:sldMk cId="3782242679" sldId="301"/>
        </pc:sldMkLst>
        <pc:spChg chg="mod">
          <ac:chgData name="James Clegg" userId="c6df1435-7a36-4b38-be4d-16e68e91152f" providerId="ADAL" clId="{95F1F9D0-903B-4311-A320-E32CFDD3F384}" dt="2020-10-14T14:02:47.508" v="4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95F1F9D0-903B-4311-A320-E32CFDD3F384}" dt="2020-10-14T17:25:47.935" v="165" actId="1076"/>
        <pc:sldMkLst>
          <pc:docMk/>
          <pc:sldMk cId="3195527484" sldId="304"/>
        </pc:sldMkLst>
        <pc:spChg chg="del">
          <ac:chgData name="James Clegg" userId="c6df1435-7a36-4b38-be4d-16e68e91152f" providerId="ADAL" clId="{95F1F9D0-903B-4311-A320-E32CFDD3F384}" dt="2020-10-14T14:03:52.320" v="59" actId="478"/>
          <ac:spMkLst>
            <pc:docMk/>
            <pc:sldMk cId="3195527484" sldId="304"/>
            <ac:spMk id="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32.413" v="152" actId="1038"/>
          <ac:spMkLst>
            <pc:docMk/>
            <pc:sldMk cId="3195527484" sldId="304"/>
            <ac:spMk id="1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28.095" v="140" actId="1038"/>
          <ac:spMkLst>
            <pc:docMk/>
            <pc:sldMk cId="3195527484" sldId="304"/>
            <ac:spMk id="1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36.775" v="164" actId="1038"/>
          <ac:spMkLst>
            <pc:docMk/>
            <pc:sldMk cId="3195527484" sldId="304"/>
            <ac:spMk id="1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47.935" v="165" actId="1076"/>
          <ac:spMkLst>
            <pc:docMk/>
            <pc:sldMk cId="3195527484" sldId="304"/>
            <ac:spMk id="19" creationId="{00000000-0000-0000-0000-000000000000}"/>
          </ac:spMkLst>
        </pc:spChg>
      </pc:sldChg>
      <pc:sldChg chg="delSp modSp">
        <pc:chgData name="James Clegg" userId="c6df1435-7a36-4b38-be4d-16e68e91152f" providerId="ADAL" clId="{95F1F9D0-903B-4311-A320-E32CFDD3F384}" dt="2020-10-14T14:03:46.813" v="58" actId="478"/>
        <pc:sldMkLst>
          <pc:docMk/>
          <pc:sldMk cId="1793065095" sldId="306"/>
        </pc:sldMkLst>
        <pc:spChg chg="del">
          <ac:chgData name="James Clegg" userId="c6df1435-7a36-4b38-be4d-16e68e91152f" providerId="ADAL" clId="{95F1F9D0-903B-4311-A320-E32CFDD3F384}" dt="2020-10-14T14:03:46.813" v="58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39.332" v="47" actId="1038"/>
          <ac:spMkLst>
            <pc:docMk/>
            <pc:sldMk cId="1793065095" sldId="306"/>
            <ac:spMk id="1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44.952" v="57" actId="1036"/>
          <ac:spMkLst>
            <pc:docMk/>
            <pc:sldMk cId="1793065095" sldId="306"/>
            <ac:spMk id="16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2.525" v="26" actId="1037"/>
          <ac:spMkLst>
            <pc:docMk/>
            <pc:sldMk cId="1793065095" sldId="306"/>
            <ac:spMk id="1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2:57.646" v="5" actId="465"/>
          <ac:spMkLst>
            <pc:docMk/>
            <pc:sldMk cId="1793065095" sldId="306"/>
            <ac:spMk id="18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8.210" v="36" actId="1037"/>
          <ac:spMkLst>
            <pc:docMk/>
            <pc:sldMk cId="1793065095" sldId="306"/>
            <ac:spMk id="1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2.525" v="26" actId="1037"/>
          <ac:spMkLst>
            <pc:docMk/>
            <pc:sldMk cId="1793065095" sldId="306"/>
            <ac:spMk id="2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8.210" v="36" actId="1037"/>
          <ac:spMkLst>
            <pc:docMk/>
            <pc:sldMk cId="1793065095" sldId="306"/>
            <ac:spMk id="22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2.525" v="26" actId="1037"/>
          <ac:spMkLst>
            <pc:docMk/>
            <pc:sldMk cId="1793065095" sldId="306"/>
            <ac:spMk id="23" creationId="{00000000-0000-0000-0000-000000000000}"/>
          </ac:spMkLst>
        </pc:spChg>
      </pc:sldChg>
      <pc:sldChg chg="delSp modSp">
        <pc:chgData name="James Clegg" userId="c6df1435-7a36-4b38-be4d-16e68e91152f" providerId="ADAL" clId="{95F1F9D0-903B-4311-A320-E32CFDD3F384}" dt="2020-10-14T14:06:53.694" v="77" actId="207"/>
        <pc:sldMkLst>
          <pc:docMk/>
          <pc:sldMk cId="759969019" sldId="311"/>
        </pc:sldMkLst>
        <pc:spChg chg="del">
          <ac:chgData name="James Clegg" userId="c6df1435-7a36-4b38-be4d-16e68e91152f" providerId="ADAL" clId="{95F1F9D0-903B-4311-A320-E32CFDD3F384}" dt="2020-10-14T14:04:52.061" v="74" actId="478"/>
          <ac:spMkLst>
            <pc:docMk/>
            <pc:sldMk cId="759969019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53.694" v="77" actId="207"/>
          <ac:spMkLst>
            <pc:docMk/>
            <pc:sldMk cId="759969019" sldId="311"/>
            <ac:spMk id="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53.694" v="77" actId="207"/>
          <ac:spMkLst>
            <pc:docMk/>
            <pc:sldMk cId="759969019" sldId="311"/>
            <ac:spMk id="10" creationId="{00000000-0000-0000-0000-000000000000}"/>
          </ac:spMkLst>
        </pc:spChg>
      </pc:sldChg>
      <pc:sldChg chg="addSp delSp modSp modAnim">
        <pc:chgData name="James Clegg" userId="c6df1435-7a36-4b38-be4d-16e68e91152f" providerId="ADAL" clId="{95F1F9D0-903B-4311-A320-E32CFDD3F384}" dt="2020-10-14T17:16:13.888" v="127"/>
        <pc:sldMkLst>
          <pc:docMk/>
          <pc:sldMk cId="3701282289" sldId="312"/>
        </pc:sldMkLst>
        <pc:spChg chg="del">
          <ac:chgData name="James Clegg" userId="c6df1435-7a36-4b38-be4d-16e68e91152f" providerId="ADAL" clId="{95F1F9D0-903B-4311-A320-E32CFDD3F384}" dt="2020-10-14T14:03:31.648" v="38" actId="478"/>
          <ac:spMkLst>
            <pc:docMk/>
            <pc:sldMk cId="3701282289" sldId="312"/>
            <ac:spMk id="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9:11.223" v="84" actId="1038"/>
          <ac:spMkLst>
            <pc:docMk/>
            <pc:sldMk cId="3701282289" sldId="312"/>
            <ac:spMk id="2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9:20.820" v="98" actId="1036"/>
          <ac:spMkLst>
            <pc:docMk/>
            <pc:sldMk cId="3701282289" sldId="312"/>
            <ac:spMk id="22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9:20.820" v="98" actId="1036"/>
          <ac:spMkLst>
            <pc:docMk/>
            <pc:sldMk cId="3701282289" sldId="312"/>
            <ac:spMk id="28" creationId="{00000000-0000-0000-0000-000000000000}"/>
          </ac:spMkLst>
        </pc:spChg>
        <pc:cxnChg chg="add mod">
          <ac:chgData name="James Clegg" userId="c6df1435-7a36-4b38-be4d-16e68e91152f" providerId="ADAL" clId="{95F1F9D0-903B-4311-A320-E32CFDD3F384}" dt="2020-10-14T14:11:30.336" v="105" actId="14100"/>
          <ac:cxnSpMkLst>
            <pc:docMk/>
            <pc:sldMk cId="3701282289" sldId="312"/>
            <ac:cxnSpMk id="36" creationId="{43E82460-112D-4CE8-BE83-D69845BC5A72}"/>
          </ac:cxnSpMkLst>
        </pc:cxnChg>
        <pc:cxnChg chg="add mod">
          <ac:chgData name="James Clegg" userId="c6df1435-7a36-4b38-be4d-16e68e91152f" providerId="ADAL" clId="{95F1F9D0-903B-4311-A320-E32CFDD3F384}" dt="2020-10-14T14:11:34.396" v="107" actId="1076"/>
          <ac:cxnSpMkLst>
            <pc:docMk/>
            <pc:sldMk cId="3701282289" sldId="312"/>
            <ac:cxnSpMk id="37" creationId="{A34DE6E2-4420-4C74-923F-27EF58C1D428}"/>
          </ac:cxnSpMkLst>
        </pc:cxnChg>
      </pc:sldChg>
      <pc:sldChg chg="delSp modSp">
        <pc:chgData name="James Clegg" userId="c6df1435-7a36-4b38-be4d-16e68e91152f" providerId="ADAL" clId="{95F1F9D0-903B-4311-A320-E32CFDD3F384}" dt="2020-10-14T17:26:02.125" v="170" actId="1076"/>
        <pc:sldMkLst>
          <pc:docMk/>
          <pc:sldMk cId="2822980788" sldId="314"/>
        </pc:sldMkLst>
        <pc:spChg chg="del">
          <ac:chgData name="James Clegg" userId="c6df1435-7a36-4b38-be4d-16e68e91152f" providerId="ADAL" clId="{95F1F9D0-903B-4311-A320-E32CFDD3F384}" dt="2020-10-14T14:04:44.832" v="73" actId="478"/>
          <ac:spMkLst>
            <pc:docMk/>
            <pc:sldMk cId="2822980788" sldId="314"/>
            <ac:spMk id="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56.650" v="168" actId="1076"/>
          <ac:spMkLst>
            <pc:docMk/>
            <pc:sldMk cId="2822980788" sldId="314"/>
            <ac:spMk id="1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54.010" v="167" actId="1076"/>
          <ac:spMkLst>
            <pc:docMk/>
            <pc:sldMk cId="2822980788" sldId="314"/>
            <ac:spMk id="1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59.318" v="169" actId="1076"/>
          <ac:spMkLst>
            <pc:docMk/>
            <pc:sldMk cId="2822980788" sldId="314"/>
            <ac:spMk id="1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6:02.125" v="170" actId="1076"/>
          <ac:spMkLst>
            <pc:docMk/>
            <pc:sldMk cId="2822980788" sldId="314"/>
            <ac:spMk id="1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16.218" v="64" actId="1076"/>
          <ac:spMkLst>
            <pc:docMk/>
            <pc:sldMk cId="2822980788" sldId="314"/>
            <ac:spMk id="2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16.218" v="64" actId="1076"/>
          <ac:spMkLst>
            <pc:docMk/>
            <pc:sldMk cId="2822980788" sldId="314"/>
            <ac:spMk id="2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7.329" v="66" actId="1076"/>
          <ac:spMkLst>
            <pc:docMk/>
            <pc:sldMk cId="2822980788" sldId="314"/>
            <ac:spMk id="26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16.218" v="64" actId="1076"/>
          <ac:spMkLst>
            <pc:docMk/>
            <pc:sldMk cId="2822980788" sldId="314"/>
            <ac:spMk id="2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40.392" v="72" actId="1037"/>
          <ac:spMkLst>
            <pc:docMk/>
            <pc:sldMk cId="2822980788" sldId="314"/>
            <ac:spMk id="28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1.901" v="65" actId="1076"/>
          <ac:spMkLst>
            <pc:docMk/>
            <pc:sldMk cId="2822980788" sldId="314"/>
            <ac:spMk id="2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31.247" v="67" actId="1076"/>
          <ac:spMkLst>
            <pc:docMk/>
            <pc:sldMk cId="2822980788" sldId="314"/>
            <ac:spMk id="3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7.329" v="66" actId="1076"/>
          <ac:spMkLst>
            <pc:docMk/>
            <pc:sldMk cId="2822980788" sldId="314"/>
            <ac:spMk id="31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1.901" v="65" actId="1076"/>
          <ac:spMkLst>
            <pc:docMk/>
            <pc:sldMk cId="2822980788" sldId="314"/>
            <ac:spMk id="32" creationId="{00000000-0000-0000-0000-000000000000}"/>
          </ac:spMkLst>
        </pc:spChg>
        <pc:picChg chg="mod">
          <ac:chgData name="James Clegg" userId="c6df1435-7a36-4b38-be4d-16e68e91152f" providerId="ADAL" clId="{95F1F9D0-903B-4311-A320-E32CFDD3F384}" dt="2020-10-14T14:04:06.650" v="63" actId="1076"/>
          <ac:picMkLst>
            <pc:docMk/>
            <pc:sldMk cId="2822980788" sldId="314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22CB22-B640-4EE1-9C42-0B4F80008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883" y="1737213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914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341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09" y="1715197"/>
            <a:ext cx="3034033" cy="29555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84" y="2508508"/>
            <a:ext cx="1205134" cy="1668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766" y="1816864"/>
            <a:ext cx="2974434" cy="2082103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017433" y="2132928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232468" y="2274514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403909" y="21278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5944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784909" y="2132928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9500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Callout 18"/>
          <p:cNvSpPr/>
          <p:nvPr/>
        </p:nvSpPr>
        <p:spPr>
          <a:xfrm>
            <a:off x="3756036" y="1991629"/>
            <a:ext cx="2403309" cy="727287"/>
          </a:xfrm>
          <a:prstGeom prst="cloudCallout">
            <a:avLst>
              <a:gd name="adj1" fmla="val -55763"/>
              <a:gd name="adj2" fmla="val 2904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Horizontal Scroll 22"/>
          <p:cNvSpPr/>
          <p:nvPr/>
        </p:nvSpPr>
        <p:spPr>
          <a:xfrm>
            <a:off x="1282700" y="977900"/>
            <a:ext cx="6019800" cy="1103464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804514" y="1251809"/>
            <a:ext cx="4970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Happy 10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Birthday Tiny!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89685" y="49578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Then Tiny blew out      candles.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9685" y="438429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First there were       candles.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10810" y="496650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89685" y="55226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Now there are       candles still lit.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28916" y="43842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50495" y="553130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597834" y="4411045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4884938" y="4986659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4236107" y="5563291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9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9 to 5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4?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88020" y="34327"/>
            <a:ext cx="746752" cy="1296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9 to 5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4?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8622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189" y="2139189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9, 8, 7, 6, 5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88020" y="34327"/>
            <a:ext cx="746752" cy="1296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9665" y="2901244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3092" y="497481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9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316916" y="402890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1017" y="464383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4089" y="521716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174" y="7351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39" y="1605365"/>
            <a:ext cx="2330094" cy="2101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69" y="1605365"/>
            <a:ext cx="2330094" cy="21012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460" y="1605365"/>
            <a:ext cx="2330094" cy="21012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80503" y="408179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>
                <a:latin typeface="Comic Sans MS" panose="030F0702030302020204" pitchFamily="66" charset="0"/>
              </a:rPr>
              <a:t> there were      juice boxes.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4173" y="46442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GB" sz="2800" dirty="0">
                <a:latin typeface="Comic Sans MS" panose="030F0702030302020204" pitchFamily="66" charset="0"/>
              </a:rPr>
              <a:t> Amir drank       juice box.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172" y="522773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Now</a:t>
            </a:r>
            <a:r>
              <a:rPr lang="en-GB" sz="2800" dirty="0">
                <a:latin typeface="Comic Sans MS" panose="030F0702030302020204" pitchFamily="66" charset="0"/>
              </a:rPr>
              <a:t> there are       juice boxes.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90045" y="4081791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542445" y="4663987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220338" y="5248104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842" y="1604995"/>
            <a:ext cx="2330094" cy="2101245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6244046" y="1831964"/>
            <a:ext cx="940525" cy="16532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730" y="432388"/>
            <a:ext cx="4970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11" y="1412794"/>
            <a:ext cx="4265993" cy="28386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816" y="1120192"/>
            <a:ext cx="1495575" cy="1182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662" y="1146315"/>
            <a:ext cx="1495575" cy="11827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78583" y="425799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81017" y="484350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7080" y="54551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692" y="424564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>
                <a:latin typeface="Comic Sans MS" panose="030F0702030302020204" pitchFamily="66" charset="0"/>
              </a:rPr>
              <a:t> there were       cupcakes.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64173" y="48435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GB" sz="2800" dirty="0">
                <a:latin typeface="Comic Sans MS" panose="030F0702030302020204" pitchFamily="66" charset="0"/>
              </a:rPr>
              <a:t> Chase ate        cupcakes.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64172" y="547888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Now</a:t>
            </a:r>
            <a:r>
              <a:rPr lang="en-GB" sz="2800" dirty="0">
                <a:latin typeface="Comic Sans MS" panose="030F0702030302020204" pitchFamily="66" charset="0"/>
              </a:rPr>
              <a:t> there are       cupcakes.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51303" y="4281461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4542445" y="4863657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4442692" y="5487152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94" y="1153633"/>
            <a:ext cx="1495575" cy="11827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87" y="1953591"/>
            <a:ext cx="1495575" cy="118277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133" y="1979714"/>
            <a:ext cx="1495575" cy="11827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65" y="1987032"/>
            <a:ext cx="1495575" cy="11827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68" y="2876431"/>
            <a:ext cx="1495575" cy="118277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14" y="2902554"/>
            <a:ext cx="1495575" cy="118277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46" y="2909872"/>
            <a:ext cx="1495575" cy="1182775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3E82460-112D-4CE8-BE83-D69845BC5A72}"/>
              </a:ext>
            </a:extLst>
          </p:cNvPr>
          <p:cNvCxnSpPr>
            <a:cxnSpLocks/>
          </p:cNvCxnSpPr>
          <p:nvPr/>
        </p:nvCxnSpPr>
        <p:spPr>
          <a:xfrm flipH="1">
            <a:off x="5077228" y="1333896"/>
            <a:ext cx="615841" cy="731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34DE6E2-4420-4C74-923F-27EF58C1D428}"/>
              </a:ext>
            </a:extLst>
          </p:cNvPr>
          <p:cNvCxnSpPr>
            <a:cxnSpLocks/>
          </p:cNvCxnSpPr>
          <p:nvPr/>
        </p:nvCxnSpPr>
        <p:spPr>
          <a:xfrm flipH="1">
            <a:off x="5121031" y="2147242"/>
            <a:ext cx="615841" cy="731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012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18694" y="432784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there are       bees on the hive.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4598" y="2827511"/>
            <a:ext cx="492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Then       flew away.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7999" y="1327175"/>
            <a:ext cx="661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First there were       bees on the hive.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75" y="1517754"/>
            <a:ext cx="2705100" cy="3086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45" y="2384137"/>
            <a:ext cx="984949" cy="9541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81946" y="136824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4892" y="2849332"/>
            <a:ext cx="527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4533" y="435264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743716" y="1391715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828618" y="2880439"/>
            <a:ext cx="410593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3310145" y="4384637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62130" y="2303466"/>
            <a:ext cx="984949" cy="95416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3588">
            <a:off x="6895417" y="3249135"/>
            <a:ext cx="984949" cy="95416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9369">
            <a:off x="5893670" y="1887077"/>
            <a:ext cx="984949" cy="9541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9492">
            <a:off x="6060361" y="3384634"/>
            <a:ext cx="984949" cy="95416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274">
            <a:off x="6212760" y="2636006"/>
            <a:ext cx="984949" cy="95416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61921">
            <a:off x="5427320" y="3081758"/>
            <a:ext cx="984949" cy="9541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C -0.00834 0.0081 -0.01719 0.01574 -0.02101 0.02593 C -0.02535 0.03681 -0.02709 0.04977 -0.02917 0.06296 C -0.03143 0.07569 -0.02917 0.08704 -0.02709 0.09884 C -0.02535 0.10995 -0.02205 0.12176 -0.01511 0.13171 C -0.00938 0.1419 0.00086 0.14977 0.01198 0.15602 C 0.02204 0.16181 0.03402 0.16597 0.046 0.16806 C 0.05781 0.16991 0.06979 0.16991 0.0809 0.16806 C 0.09288 0.16597 0.10382 0.16111 0.11267 0.15278 C 0.12187 0.14583 0.12968 0.13681 0.13402 0.12593 C 0.13906 0.11574 0.14079 0.10185 0.14079 0.09097 C 0.14184 0.08009 0.14079 0.06667 0.13576 0.05579 C 0.1309 0.04583 0.12187 0.03796 0.10989 0.0338 C 0.09774 0.03102 0.08576 0.03472 0.07795 0.04167 C 0.07083 0.04884 0.06597 0.05972 0.06475 0.07292 C 0.06475 0.08588 0.06597 0.09792 0.07083 0.1081 C 0.07586 0.11782 0.07482 0.11968 0.09461 0.1331 C 0.11267 0.14699 0.1309 0.14282 0.14184 0.14375 C 0.15277 0.14375 0.16163 0.14005 0.17274 0.13611 C 0.18472 0.13102 0.19479 0.12176 0.20173 0.11389 C 0.20885 0.10579 0.2118 0.09606 0.21562 0.08009 C 0.21892 0.06366 0.21892 0.05579 0.21892 0.04375 C 0.21892 0.03171 -0.50747 -0.15255 -0.50747 -0.16412 " pathEditMode="relative" rAng="0" ptsTypes="AAAAAAAAAAAAAAAAAAAAAAA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0" y="27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4.07407E-6 C -0.00834 0.0081 -0.01736 0.01574 -0.02136 0.02592 C -0.02535 0.03703 -0.02726 0.05 -0.02934 0.06273 C -0.03125 0.07569 -0.02934 0.0868 -0.02726 0.09884 C -0.02535 0.10995 -0.0224 0.12199 -0.01528 0.13171 C -0.00938 0.14189 0.00087 0.15 0.0118 0.15578 C 0.02187 0.16203 0.03368 0.16597 0.046 0.16782 C 0.05781 0.1699 0.06979 0.1699 0.08073 0.16782 C 0.09305 0.16597 0.10382 0.16111 0.11267 0.15301 C 0.1217 0.14606 0.12969 0.13703 0.13403 0.12592 C 0.13889 0.11574 0.14097 0.10185 0.14097 0.09074 C 0.14201 0.08009 0.14097 0.06689 0.13559 0.05578 C 0.1309 0.04583 0.1217 0.03796 0.10989 0.03402 C 0.09774 0.03078 0.08594 0.03472 0.07778 0.04189 C 0.07066 0.04907 0.06562 0.05972 0.06475 0.07268 C 0.06475 0.08588 0.06562 0.09791 0.07066 0.1081 C 0.07587 0.11805 0.07465 0.11967 0.09479 0.1331 C 0.11267 0.14676 0.1309 0.14282 0.14201 0.14375 C 0.15278 0.14375 0.16163 0.13981 0.17274 0.13611 C 0.18489 0.13078 0.19479 0.12199 0.20173 0.11388 C 0.20868 0.10601 0.2118 0.09606 0.21562 0.08009 C 0.21892 0.06365 0.21892 0.05578 0.21892 0.04375 C 0.21892 0.03171 -0.43941 0.01967 -0.43941 0.0081 " pathEditMode="relative" rAng="0" ptsTypes="AAAAAAAAAAAAAAAAAAAAA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7" y="847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4.81481E-6 C -0.00816 0.0081 -0.01718 0.01597 -0.021 0.02592 C -0.02517 0.03703 -0.02708 0.05 -0.02899 0.06296 C -0.03125 0.07592 -0.02899 0.08703 -0.02708 0.09907 C -0.02517 0.10995 -0.02205 0.12199 -0.0151 0.13194 C -0.0092 0.14189 0.00087 0.15 0.01198 0.15601 C 0.02205 0.16203 0.03403 0.16597 0.04601 0.16805 C 0.05782 0.1699 0.06997 0.1699 0.08091 0.16805 C 0.09306 0.16597 0.10382 0.16111 0.11285 0.153 C 0.12188 0.14606 0.12986 0.13703 0.13403 0.12592 C 0.13907 0.11597 0.14098 0.10208 0.14098 0.09097 C 0.14202 0.08009 0.14098 0.06689 0.13577 0.05601 C 0.13108 0.04606 0.12188 0.03773 0.11007 0.03402 C 0.09775 0.03101 0.08594 0.03495 0.07795 0.04189 C 0.07084 0.04907 0.0658 0.05995 0.06476 0.07291 C 0.06476 0.08611 0.0658 0.09791 0.07084 0.1081 C 0.07605 0.11805 0.075 0.1199 0.0948 0.1331 C 0.11285 0.14699 0.13108 0.14305 0.14202 0.14398 C 0.15278 0.14398 0.16181 0.14004 0.17292 0.13611 C 0.1849 0.13101 0.19497 0.12199 0.20191 0.11388 C 0.20886 0.10601 0.21198 0.09606 0.2158 0.08009 C 0.21893 0.06365 0.21893 0.05601 0.21893 0.04398 C 0.21893 0.03194 -0.31996 -0.07269 -0.31996 -0.0845 " pathEditMode="relative" rAng="0" ptsTypes="AAAAAAAAAAAAAAAAAAAAA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18" grpId="0"/>
      <p:bldP spid="15" grpId="0"/>
      <p:bldP spid="16" grpId="0"/>
      <p:bldP spid="17" grpId="0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914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341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09" y="1715197"/>
            <a:ext cx="3034033" cy="29555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84" y="2508508"/>
            <a:ext cx="1205134" cy="1668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766" y="1816864"/>
            <a:ext cx="2974434" cy="2082103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022634" y="2132551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228319" y="226976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403909" y="21278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5944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768866" y="2134501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9500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Callout 18"/>
          <p:cNvSpPr/>
          <p:nvPr/>
        </p:nvSpPr>
        <p:spPr>
          <a:xfrm>
            <a:off x="3739471" y="2020248"/>
            <a:ext cx="2403309" cy="727287"/>
          </a:xfrm>
          <a:prstGeom prst="cloudCallout">
            <a:avLst>
              <a:gd name="adj1" fmla="val -55763"/>
              <a:gd name="adj2" fmla="val 2904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513934" y="4437268"/>
            <a:ext cx="55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Time to blow out your candles.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6000" y="5174739"/>
            <a:ext cx="659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Can you tell a subtraction story?</a:t>
            </a:r>
          </a:p>
        </p:txBody>
      </p:sp>
      <p:sp>
        <p:nvSpPr>
          <p:cNvPr id="23" name="Horizontal Scroll 22"/>
          <p:cNvSpPr/>
          <p:nvPr/>
        </p:nvSpPr>
        <p:spPr>
          <a:xfrm>
            <a:off x="1282700" y="977900"/>
            <a:ext cx="6019800" cy="1103464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804514" y="1251809"/>
            <a:ext cx="4970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Happy 10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Birthday Tiny!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8.9|12.2|1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5|4.1|2.6|4.5|4.2|2.5|1.8|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9|4.3|6.8|15.3|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0.8|1.3|1.2|1.2|1.2|1.1|1.4|2.8|3.2|4|5.1|1.6|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5.6|2.4|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6|10.1|4.4|1.3|10|3.8|9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B45EC1-757A-43D5-A714-D973C25A8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6680</TotalTime>
  <Words>200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219</cp:revision>
  <dcterms:created xsi:type="dcterms:W3CDTF">2019-07-05T11:02:13Z</dcterms:created>
  <dcterms:modified xsi:type="dcterms:W3CDTF">2020-11-03T13:35:44Z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