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1"/>
  </p:notesMasterIdLst>
  <p:sldIdLst>
    <p:sldId id="296" r:id="rId11"/>
    <p:sldId id="297" r:id="rId12"/>
    <p:sldId id="311" r:id="rId13"/>
    <p:sldId id="312" r:id="rId14"/>
    <p:sldId id="299" r:id="rId15"/>
    <p:sldId id="300" r:id="rId16"/>
    <p:sldId id="306" r:id="rId17"/>
    <p:sldId id="304" r:id="rId18"/>
    <p:sldId id="313" r:id="rId19"/>
    <p:sldId id="307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88" d="100"/>
          <a:sy n="88" d="100"/>
        </p:scale>
        <p:origin x="133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presProps" Target="pres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commentAuthors" Target="commentAuthor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Clegg" userId="c6df1435-7a36-4b38-be4d-16e68e91152f" providerId="ADAL" clId="{22D33598-2E2B-4CFA-A6DD-F71E9F6A72E6}"/>
    <pc:docChg chg="undo custSel modSld">
      <pc:chgData name="James Clegg" userId="c6df1435-7a36-4b38-be4d-16e68e91152f" providerId="ADAL" clId="{22D33598-2E2B-4CFA-A6DD-F71E9F6A72E6}" dt="2020-10-15T10:02:14.395" v="154"/>
      <pc:docMkLst>
        <pc:docMk/>
      </pc:docMkLst>
      <pc:sldChg chg="addSp delSp modSp">
        <pc:chgData name="James Clegg" userId="c6df1435-7a36-4b38-be4d-16e68e91152f" providerId="ADAL" clId="{22D33598-2E2B-4CFA-A6DD-F71E9F6A72E6}" dt="2020-10-14T14:00:21.092" v="99" actId="1038"/>
        <pc:sldMkLst>
          <pc:docMk/>
          <pc:sldMk cId="3463639803" sldId="296"/>
        </pc:sldMkLst>
        <pc:spChg chg="add del mod">
          <ac:chgData name="James Clegg" userId="c6df1435-7a36-4b38-be4d-16e68e91152f" providerId="ADAL" clId="{22D33598-2E2B-4CFA-A6DD-F71E9F6A72E6}" dt="2020-10-14T14:00:09.471" v="54"/>
          <ac:spMkLst>
            <pc:docMk/>
            <pc:sldMk cId="3463639803" sldId="296"/>
            <ac:spMk id="3" creationId="{8F53501B-D1C8-4FEC-ACDA-7899DFE02A00}"/>
          </ac:spMkLst>
        </pc:spChg>
        <pc:spChg chg="add del mod">
          <ac:chgData name="James Clegg" userId="c6df1435-7a36-4b38-be4d-16e68e91152f" providerId="ADAL" clId="{22D33598-2E2B-4CFA-A6DD-F71E9F6A72E6}" dt="2020-10-14T14:00:11.101" v="55" actId="478"/>
          <ac:spMkLst>
            <pc:docMk/>
            <pc:sldMk cId="3463639803" sldId="296"/>
            <ac:spMk id="4" creationId="{696337EA-0716-4452-97E8-9ECAF4D7763C}"/>
          </ac:spMkLst>
        </pc:spChg>
        <pc:picChg chg="del mod">
          <ac:chgData name="James Clegg" userId="c6df1435-7a36-4b38-be4d-16e68e91152f" providerId="ADAL" clId="{22D33598-2E2B-4CFA-A6DD-F71E9F6A72E6}" dt="2020-10-14T13:59:50.514" v="1" actId="478"/>
          <ac:picMkLst>
            <pc:docMk/>
            <pc:sldMk cId="3463639803" sldId="296"/>
            <ac:picMk id="2" creationId="{00000000-0000-0000-0000-000000000000}"/>
          </ac:picMkLst>
        </pc:picChg>
        <pc:picChg chg="add mod">
          <ac:chgData name="James Clegg" userId="c6df1435-7a36-4b38-be4d-16e68e91152f" providerId="ADAL" clId="{22D33598-2E2B-4CFA-A6DD-F71E9F6A72E6}" dt="2020-10-14T14:00:21.092" v="99" actId="1038"/>
          <ac:picMkLst>
            <pc:docMk/>
            <pc:sldMk cId="3463639803" sldId="296"/>
            <ac:picMk id="5" creationId="{A1A49A13-F535-4A73-8F2D-E5745078E4A5}"/>
          </ac:picMkLst>
        </pc:picChg>
      </pc:sldChg>
      <pc:sldChg chg="delSp modSp">
        <pc:chgData name="James Clegg" userId="c6df1435-7a36-4b38-be4d-16e68e91152f" providerId="ADAL" clId="{22D33598-2E2B-4CFA-A6DD-F71E9F6A72E6}" dt="2020-10-15T09:56:54.441" v="149" actId="1076"/>
        <pc:sldMkLst>
          <pc:docMk/>
          <pc:sldMk cId="3939627984" sldId="300"/>
        </pc:sldMkLst>
        <pc:spChg chg="del">
          <ac:chgData name="James Clegg" userId="c6df1435-7a36-4b38-be4d-16e68e91152f" providerId="ADAL" clId="{22D33598-2E2B-4CFA-A6DD-F71E9F6A72E6}" dt="2020-10-15T09:50:26.402" v="119" actId="478"/>
          <ac:spMkLst>
            <pc:docMk/>
            <pc:sldMk cId="3939627984" sldId="300"/>
            <ac:spMk id="3" creationId="{00000000-0000-0000-0000-000000000000}"/>
          </ac:spMkLst>
        </pc:spChg>
        <pc:spChg chg="mod">
          <ac:chgData name="James Clegg" userId="c6df1435-7a36-4b38-be4d-16e68e91152f" providerId="ADAL" clId="{22D33598-2E2B-4CFA-A6DD-F71E9F6A72E6}" dt="2020-10-15T09:56:54.441" v="149" actId="1076"/>
          <ac:spMkLst>
            <pc:docMk/>
            <pc:sldMk cId="3939627984" sldId="300"/>
            <ac:spMk id="42" creationId="{00000000-0000-0000-0000-000000000000}"/>
          </ac:spMkLst>
        </pc:spChg>
        <pc:spChg chg="mod">
          <ac:chgData name="James Clegg" userId="c6df1435-7a36-4b38-be4d-16e68e91152f" providerId="ADAL" clId="{22D33598-2E2B-4CFA-A6DD-F71E9F6A72E6}" dt="2020-10-15T09:56:39.801" v="144" actId="14100"/>
          <ac:spMkLst>
            <pc:docMk/>
            <pc:sldMk cId="3939627984" sldId="300"/>
            <ac:spMk id="43" creationId="{00000000-0000-0000-0000-000000000000}"/>
          </ac:spMkLst>
        </pc:spChg>
        <pc:spChg chg="mod">
          <ac:chgData name="James Clegg" userId="c6df1435-7a36-4b38-be4d-16e68e91152f" providerId="ADAL" clId="{22D33598-2E2B-4CFA-A6DD-F71E9F6A72E6}" dt="2020-10-15T09:56:33.965" v="143" actId="14100"/>
          <ac:spMkLst>
            <pc:docMk/>
            <pc:sldMk cId="3939627984" sldId="300"/>
            <ac:spMk id="44" creationId="{00000000-0000-0000-0000-000000000000}"/>
          </ac:spMkLst>
        </pc:spChg>
        <pc:spChg chg="mod">
          <ac:chgData name="James Clegg" userId="c6df1435-7a36-4b38-be4d-16e68e91152f" providerId="ADAL" clId="{22D33598-2E2B-4CFA-A6DD-F71E9F6A72E6}" dt="2020-10-15T09:56:44.766" v="146" actId="14100"/>
          <ac:spMkLst>
            <pc:docMk/>
            <pc:sldMk cId="3939627984" sldId="300"/>
            <ac:spMk id="46" creationId="{00000000-0000-0000-0000-000000000000}"/>
          </ac:spMkLst>
        </pc:spChg>
        <pc:spChg chg="mod">
          <ac:chgData name="James Clegg" userId="c6df1435-7a36-4b38-be4d-16e68e91152f" providerId="ADAL" clId="{22D33598-2E2B-4CFA-A6DD-F71E9F6A72E6}" dt="2020-10-15T09:56:48.418" v="148" actId="1036"/>
          <ac:spMkLst>
            <pc:docMk/>
            <pc:sldMk cId="3939627984" sldId="300"/>
            <ac:spMk id="48" creationId="{00000000-0000-0000-0000-000000000000}"/>
          </ac:spMkLst>
        </pc:spChg>
        <pc:spChg chg="mod">
          <ac:chgData name="James Clegg" userId="c6df1435-7a36-4b38-be4d-16e68e91152f" providerId="ADAL" clId="{22D33598-2E2B-4CFA-A6DD-F71E9F6A72E6}" dt="2020-10-15T09:56:17.140" v="139" actId="1076"/>
          <ac:spMkLst>
            <pc:docMk/>
            <pc:sldMk cId="3939627984" sldId="300"/>
            <ac:spMk id="52" creationId="{00000000-0000-0000-0000-000000000000}"/>
          </ac:spMkLst>
        </pc:spChg>
        <pc:spChg chg="mod">
          <ac:chgData name="James Clegg" userId="c6df1435-7a36-4b38-be4d-16e68e91152f" providerId="ADAL" clId="{22D33598-2E2B-4CFA-A6DD-F71E9F6A72E6}" dt="2020-10-15T09:56:21.130" v="140" actId="1076"/>
          <ac:spMkLst>
            <pc:docMk/>
            <pc:sldMk cId="3939627984" sldId="300"/>
            <ac:spMk id="54" creationId="{00000000-0000-0000-0000-000000000000}"/>
          </ac:spMkLst>
        </pc:spChg>
        <pc:spChg chg="mod">
          <ac:chgData name="James Clegg" userId="c6df1435-7a36-4b38-be4d-16e68e91152f" providerId="ADAL" clId="{22D33598-2E2B-4CFA-A6DD-F71E9F6A72E6}" dt="2020-10-15T09:56:10.151" v="137" actId="1076"/>
          <ac:spMkLst>
            <pc:docMk/>
            <pc:sldMk cId="3939627984" sldId="300"/>
            <ac:spMk id="56" creationId="{00000000-0000-0000-0000-000000000000}"/>
          </ac:spMkLst>
        </pc:spChg>
        <pc:spChg chg="mod">
          <ac:chgData name="James Clegg" userId="c6df1435-7a36-4b38-be4d-16e68e91152f" providerId="ADAL" clId="{22D33598-2E2B-4CFA-A6DD-F71E9F6A72E6}" dt="2020-10-15T09:56:13.813" v="138" actId="1076"/>
          <ac:spMkLst>
            <pc:docMk/>
            <pc:sldMk cId="3939627984" sldId="300"/>
            <ac:spMk id="58" creationId="{00000000-0000-0000-0000-000000000000}"/>
          </ac:spMkLst>
        </pc:spChg>
        <pc:cxnChg chg="mod">
          <ac:chgData name="James Clegg" userId="c6df1435-7a36-4b38-be4d-16e68e91152f" providerId="ADAL" clId="{22D33598-2E2B-4CFA-A6DD-F71E9F6A72E6}" dt="2020-10-15T09:55:58.821" v="134" actId="1076"/>
          <ac:cxnSpMkLst>
            <pc:docMk/>
            <pc:sldMk cId="3939627984" sldId="300"/>
            <ac:cxnSpMk id="22" creationId="{00000000-0000-0000-0000-000000000000}"/>
          </ac:cxnSpMkLst>
        </pc:cxnChg>
        <pc:cxnChg chg="mod">
          <ac:chgData name="James Clegg" userId="c6df1435-7a36-4b38-be4d-16e68e91152f" providerId="ADAL" clId="{22D33598-2E2B-4CFA-A6DD-F71E9F6A72E6}" dt="2020-10-15T09:56:01.688" v="135" actId="1076"/>
          <ac:cxnSpMkLst>
            <pc:docMk/>
            <pc:sldMk cId="3939627984" sldId="300"/>
            <ac:cxnSpMk id="23" creationId="{00000000-0000-0000-0000-000000000000}"/>
          </ac:cxnSpMkLst>
        </pc:cxnChg>
        <pc:cxnChg chg="mod">
          <ac:chgData name="James Clegg" userId="c6df1435-7a36-4b38-be4d-16e68e91152f" providerId="ADAL" clId="{22D33598-2E2B-4CFA-A6DD-F71E9F6A72E6}" dt="2020-10-15T09:56:04.797" v="136" actId="1076"/>
          <ac:cxnSpMkLst>
            <pc:docMk/>
            <pc:sldMk cId="3939627984" sldId="300"/>
            <ac:cxnSpMk id="50" creationId="{00000000-0000-0000-0000-000000000000}"/>
          </ac:cxnSpMkLst>
        </pc:cxnChg>
        <pc:cxnChg chg="mod">
          <ac:chgData name="James Clegg" userId="c6df1435-7a36-4b38-be4d-16e68e91152f" providerId="ADAL" clId="{22D33598-2E2B-4CFA-A6DD-F71E9F6A72E6}" dt="2020-10-15T09:55:54.645" v="133" actId="1076"/>
          <ac:cxnSpMkLst>
            <pc:docMk/>
            <pc:sldMk cId="3939627984" sldId="300"/>
            <ac:cxnSpMk id="51" creationId="{00000000-0000-0000-0000-000000000000}"/>
          </ac:cxnSpMkLst>
        </pc:cxnChg>
      </pc:sldChg>
      <pc:sldChg chg="modSp">
        <pc:chgData name="James Clegg" userId="c6df1435-7a36-4b38-be4d-16e68e91152f" providerId="ADAL" clId="{22D33598-2E2B-4CFA-A6DD-F71E9F6A72E6}" dt="2020-10-15T09:50:58.132" v="126" actId="20577"/>
        <pc:sldMkLst>
          <pc:docMk/>
          <pc:sldMk cId="3782242679" sldId="301"/>
        </pc:sldMkLst>
        <pc:spChg chg="mod">
          <ac:chgData name="James Clegg" userId="c6df1435-7a36-4b38-be4d-16e68e91152f" providerId="ADAL" clId="{22D33598-2E2B-4CFA-A6DD-F71E9F6A72E6}" dt="2020-10-15T09:50:58.132" v="126" actId="20577"/>
          <ac:spMkLst>
            <pc:docMk/>
            <pc:sldMk cId="3782242679" sldId="301"/>
            <ac:spMk id="3" creationId="{00000000-0000-0000-0000-000000000000}"/>
          </ac:spMkLst>
        </pc:spChg>
      </pc:sldChg>
      <pc:sldChg chg="delSp">
        <pc:chgData name="James Clegg" userId="c6df1435-7a36-4b38-be4d-16e68e91152f" providerId="ADAL" clId="{22D33598-2E2B-4CFA-A6DD-F71E9F6A72E6}" dt="2020-10-15T09:51:06.107" v="127" actId="478"/>
        <pc:sldMkLst>
          <pc:docMk/>
          <pc:sldMk cId="3195527484" sldId="304"/>
        </pc:sldMkLst>
        <pc:spChg chg="del">
          <ac:chgData name="James Clegg" userId="c6df1435-7a36-4b38-be4d-16e68e91152f" providerId="ADAL" clId="{22D33598-2E2B-4CFA-A6DD-F71E9F6A72E6}" dt="2020-10-15T09:51:06.107" v="127" actId="478"/>
          <ac:spMkLst>
            <pc:docMk/>
            <pc:sldMk cId="3195527484" sldId="304"/>
            <ac:spMk id="5" creationId="{00000000-0000-0000-0000-000000000000}"/>
          </ac:spMkLst>
        </pc:spChg>
      </pc:sldChg>
      <pc:sldChg chg="delSp modSp">
        <pc:chgData name="James Clegg" userId="c6df1435-7a36-4b38-be4d-16e68e91152f" providerId="ADAL" clId="{22D33598-2E2B-4CFA-A6DD-F71E9F6A72E6}" dt="2020-10-15T09:50:53.225" v="123" actId="478"/>
        <pc:sldMkLst>
          <pc:docMk/>
          <pc:sldMk cId="1793065095" sldId="306"/>
        </pc:sldMkLst>
        <pc:spChg chg="del">
          <ac:chgData name="James Clegg" userId="c6df1435-7a36-4b38-be4d-16e68e91152f" providerId="ADAL" clId="{22D33598-2E2B-4CFA-A6DD-F71E9F6A72E6}" dt="2020-10-15T09:50:53.225" v="123" actId="478"/>
          <ac:spMkLst>
            <pc:docMk/>
            <pc:sldMk cId="1793065095" sldId="306"/>
            <ac:spMk id="3" creationId="{00000000-0000-0000-0000-000000000000}"/>
          </ac:spMkLst>
        </pc:spChg>
        <pc:spChg chg="mod">
          <ac:chgData name="James Clegg" userId="c6df1435-7a36-4b38-be4d-16e68e91152f" providerId="ADAL" clId="{22D33598-2E2B-4CFA-A6DD-F71E9F6A72E6}" dt="2020-10-15T09:50:50.816" v="122" actId="208"/>
          <ac:spMkLst>
            <pc:docMk/>
            <pc:sldMk cId="1793065095" sldId="306"/>
            <ac:spMk id="46" creationId="{00000000-0000-0000-0000-000000000000}"/>
          </ac:spMkLst>
        </pc:spChg>
        <pc:spChg chg="mod">
          <ac:chgData name="James Clegg" userId="c6df1435-7a36-4b38-be4d-16e68e91152f" providerId="ADAL" clId="{22D33598-2E2B-4CFA-A6DD-F71E9F6A72E6}" dt="2020-10-15T09:50:46.728" v="121" actId="208"/>
          <ac:spMkLst>
            <pc:docMk/>
            <pc:sldMk cId="1793065095" sldId="306"/>
            <ac:spMk id="47" creationId="{00000000-0000-0000-0000-000000000000}"/>
          </ac:spMkLst>
        </pc:spChg>
      </pc:sldChg>
      <pc:sldChg chg="delSp">
        <pc:chgData name="James Clegg" userId="c6df1435-7a36-4b38-be4d-16e68e91152f" providerId="ADAL" clId="{22D33598-2E2B-4CFA-A6DD-F71E9F6A72E6}" dt="2020-10-15T09:51:18.901" v="132" actId="478"/>
        <pc:sldMkLst>
          <pc:docMk/>
          <pc:sldMk cId="3482969237" sldId="307"/>
        </pc:sldMkLst>
        <pc:spChg chg="del">
          <ac:chgData name="James Clegg" userId="c6df1435-7a36-4b38-be4d-16e68e91152f" providerId="ADAL" clId="{22D33598-2E2B-4CFA-A6DD-F71E9F6A72E6}" dt="2020-10-15T09:51:18.901" v="132" actId="478"/>
          <ac:spMkLst>
            <pc:docMk/>
            <pc:sldMk cId="3482969237" sldId="307"/>
            <ac:spMk id="5" creationId="{00000000-0000-0000-0000-000000000000}"/>
          </ac:spMkLst>
        </pc:spChg>
      </pc:sldChg>
      <pc:sldChg chg="modSp">
        <pc:chgData name="James Clegg" userId="c6df1435-7a36-4b38-be4d-16e68e91152f" providerId="ADAL" clId="{22D33598-2E2B-4CFA-A6DD-F71E9F6A72E6}" dt="2020-10-15T09:51:10.737" v="130" actId="20577"/>
        <pc:sldMkLst>
          <pc:docMk/>
          <pc:sldMk cId="1923779299" sldId="308"/>
        </pc:sldMkLst>
        <pc:spChg chg="mod">
          <ac:chgData name="James Clegg" userId="c6df1435-7a36-4b38-be4d-16e68e91152f" providerId="ADAL" clId="{22D33598-2E2B-4CFA-A6DD-F71E9F6A72E6}" dt="2020-10-15T09:51:10.737" v="130" actId="20577"/>
          <ac:spMkLst>
            <pc:docMk/>
            <pc:sldMk cId="1923779299" sldId="308"/>
            <ac:spMk id="3" creationId="{00000000-0000-0000-0000-000000000000}"/>
          </ac:spMkLst>
        </pc:spChg>
      </pc:sldChg>
      <pc:sldChg chg="addSp delSp modSp">
        <pc:chgData name="James Clegg" userId="c6df1435-7a36-4b38-be4d-16e68e91152f" providerId="ADAL" clId="{22D33598-2E2B-4CFA-A6DD-F71E9F6A72E6}" dt="2020-10-15T09:49:58.303" v="103" actId="207"/>
        <pc:sldMkLst>
          <pc:docMk/>
          <pc:sldMk cId="678447725" sldId="311"/>
        </pc:sldMkLst>
        <pc:spChg chg="add del">
          <ac:chgData name="James Clegg" userId="c6df1435-7a36-4b38-be4d-16e68e91152f" providerId="ADAL" clId="{22D33598-2E2B-4CFA-A6DD-F71E9F6A72E6}" dt="2020-10-15T09:49:53.041" v="101" actId="478"/>
          <ac:spMkLst>
            <pc:docMk/>
            <pc:sldMk cId="678447725" sldId="311"/>
            <ac:spMk id="2" creationId="{00000000-0000-0000-0000-000000000000}"/>
          </ac:spMkLst>
        </pc:spChg>
        <pc:spChg chg="del">
          <ac:chgData name="James Clegg" userId="c6df1435-7a36-4b38-be4d-16e68e91152f" providerId="ADAL" clId="{22D33598-2E2B-4CFA-A6DD-F71E9F6A72E6}" dt="2020-10-15T09:49:54.754" v="102" actId="478"/>
          <ac:spMkLst>
            <pc:docMk/>
            <pc:sldMk cId="678447725" sldId="311"/>
            <ac:spMk id="4" creationId="{00000000-0000-0000-0000-000000000000}"/>
          </ac:spMkLst>
        </pc:spChg>
        <pc:spChg chg="mod">
          <ac:chgData name="James Clegg" userId="c6df1435-7a36-4b38-be4d-16e68e91152f" providerId="ADAL" clId="{22D33598-2E2B-4CFA-A6DD-F71E9F6A72E6}" dt="2020-10-15T09:49:58.303" v="103" actId="207"/>
          <ac:spMkLst>
            <pc:docMk/>
            <pc:sldMk cId="678447725" sldId="311"/>
            <ac:spMk id="9" creationId="{00000000-0000-0000-0000-000000000000}"/>
          </ac:spMkLst>
        </pc:spChg>
        <pc:spChg chg="mod">
          <ac:chgData name="James Clegg" userId="c6df1435-7a36-4b38-be4d-16e68e91152f" providerId="ADAL" clId="{22D33598-2E2B-4CFA-A6DD-F71E9F6A72E6}" dt="2020-10-15T09:49:58.303" v="103" actId="207"/>
          <ac:spMkLst>
            <pc:docMk/>
            <pc:sldMk cId="678447725" sldId="311"/>
            <ac:spMk id="10" creationId="{00000000-0000-0000-0000-000000000000}"/>
          </ac:spMkLst>
        </pc:spChg>
      </pc:sldChg>
      <pc:sldChg chg="delSp modSp">
        <pc:chgData name="James Clegg" userId="c6df1435-7a36-4b38-be4d-16e68e91152f" providerId="ADAL" clId="{22D33598-2E2B-4CFA-A6DD-F71E9F6A72E6}" dt="2020-10-15T09:50:09.782" v="106" actId="1076"/>
        <pc:sldMkLst>
          <pc:docMk/>
          <pc:sldMk cId="21603191" sldId="312"/>
        </pc:sldMkLst>
        <pc:spChg chg="del">
          <ac:chgData name="James Clegg" userId="c6df1435-7a36-4b38-be4d-16e68e91152f" providerId="ADAL" clId="{22D33598-2E2B-4CFA-A6DD-F71E9F6A72E6}" dt="2020-10-15T09:50:00.944" v="104" actId="478"/>
          <ac:spMkLst>
            <pc:docMk/>
            <pc:sldMk cId="21603191" sldId="312"/>
            <ac:spMk id="4" creationId="{00000000-0000-0000-0000-000000000000}"/>
          </ac:spMkLst>
        </pc:spChg>
        <pc:spChg chg="mod">
          <ac:chgData name="James Clegg" userId="c6df1435-7a36-4b38-be4d-16e68e91152f" providerId="ADAL" clId="{22D33598-2E2B-4CFA-A6DD-F71E9F6A72E6}" dt="2020-10-15T09:50:03.826" v="105" actId="207"/>
          <ac:spMkLst>
            <pc:docMk/>
            <pc:sldMk cId="21603191" sldId="312"/>
            <ac:spMk id="9" creationId="{00000000-0000-0000-0000-000000000000}"/>
          </ac:spMkLst>
        </pc:spChg>
        <pc:spChg chg="mod">
          <ac:chgData name="James Clegg" userId="c6df1435-7a36-4b38-be4d-16e68e91152f" providerId="ADAL" clId="{22D33598-2E2B-4CFA-A6DD-F71E9F6A72E6}" dt="2020-10-15T09:50:03.826" v="105" actId="207"/>
          <ac:spMkLst>
            <pc:docMk/>
            <pc:sldMk cId="21603191" sldId="312"/>
            <ac:spMk id="10" creationId="{00000000-0000-0000-0000-000000000000}"/>
          </ac:spMkLst>
        </pc:spChg>
        <pc:spChg chg="mod">
          <ac:chgData name="James Clegg" userId="c6df1435-7a36-4b38-be4d-16e68e91152f" providerId="ADAL" clId="{22D33598-2E2B-4CFA-A6DD-F71E9F6A72E6}" dt="2020-10-15T09:50:09.782" v="106" actId="1076"/>
          <ac:spMkLst>
            <pc:docMk/>
            <pc:sldMk cId="21603191" sldId="312"/>
            <ac:spMk id="12" creationId="{00000000-0000-0000-0000-000000000000}"/>
          </ac:spMkLst>
        </pc:spChg>
      </pc:sldChg>
      <pc:sldChg chg="delSp modAnim">
        <pc:chgData name="James Clegg" userId="c6df1435-7a36-4b38-be4d-16e68e91152f" providerId="ADAL" clId="{22D33598-2E2B-4CFA-A6DD-F71E9F6A72E6}" dt="2020-10-15T10:02:14.395" v="154"/>
        <pc:sldMkLst>
          <pc:docMk/>
          <pc:sldMk cId="1695834785" sldId="313"/>
        </pc:sldMkLst>
        <pc:spChg chg="del">
          <ac:chgData name="James Clegg" userId="c6df1435-7a36-4b38-be4d-16e68e91152f" providerId="ADAL" clId="{22D33598-2E2B-4CFA-A6DD-F71E9F6A72E6}" dt="2020-10-15T09:51:15.213" v="131" actId="478"/>
          <ac:spMkLst>
            <pc:docMk/>
            <pc:sldMk cId="1695834785" sldId="313"/>
            <ac:spMk id="5" creationId="{00000000-0000-0000-0000-000000000000}"/>
          </ac:spMkLst>
        </pc:spChg>
      </pc:sldChg>
    </pc:docChg>
  </pc:docChgLst>
  <pc:docChgLst>
    <pc:chgData name="James Clegg" userId="c6df1435-7a36-4b38-be4d-16e68e91152f" providerId="ADAL" clId="{32B2F468-32EF-426F-BE14-78A783EBB970}"/>
    <pc:docChg chg="custSel modSld">
      <pc:chgData name="James Clegg" userId="c6df1435-7a36-4b38-be4d-16e68e91152f" providerId="ADAL" clId="{32B2F468-32EF-426F-BE14-78A783EBB970}" dt="2020-10-15T10:11:09.390" v="10"/>
      <pc:docMkLst>
        <pc:docMk/>
      </pc:docMkLst>
      <pc:sldChg chg="modTransition">
        <pc:chgData name="James Clegg" userId="c6df1435-7a36-4b38-be4d-16e68e91152f" providerId="ADAL" clId="{32B2F468-32EF-426F-BE14-78A783EBB970}" dt="2020-10-15T10:11:09.390" v="10"/>
        <pc:sldMkLst>
          <pc:docMk/>
          <pc:sldMk cId="3463639803" sldId="296"/>
        </pc:sldMkLst>
      </pc:sldChg>
      <pc:sldChg chg="modTransition">
        <pc:chgData name="James Clegg" userId="c6df1435-7a36-4b38-be4d-16e68e91152f" providerId="ADAL" clId="{32B2F468-32EF-426F-BE14-78A783EBB970}" dt="2020-10-15T10:11:09.390" v="10"/>
        <pc:sldMkLst>
          <pc:docMk/>
          <pc:sldMk cId="861935487" sldId="297"/>
        </pc:sldMkLst>
      </pc:sldChg>
      <pc:sldChg chg="modTransition">
        <pc:chgData name="James Clegg" userId="c6df1435-7a36-4b38-be4d-16e68e91152f" providerId="ADAL" clId="{32B2F468-32EF-426F-BE14-78A783EBB970}" dt="2020-10-15T10:11:09.390" v="10"/>
        <pc:sldMkLst>
          <pc:docMk/>
          <pc:sldMk cId="895466786" sldId="299"/>
        </pc:sldMkLst>
      </pc:sldChg>
      <pc:sldChg chg="delSp modTransition delAnim">
        <pc:chgData name="James Clegg" userId="c6df1435-7a36-4b38-be4d-16e68e91152f" providerId="ADAL" clId="{32B2F468-32EF-426F-BE14-78A783EBB970}" dt="2020-10-15T10:11:09.390" v="10"/>
        <pc:sldMkLst>
          <pc:docMk/>
          <pc:sldMk cId="3939627984" sldId="300"/>
        </pc:sldMkLst>
        <pc:picChg chg="del">
          <ac:chgData name="James Clegg" userId="c6df1435-7a36-4b38-be4d-16e68e91152f" providerId="ADAL" clId="{32B2F468-32EF-426F-BE14-78A783EBB970}" dt="2020-10-15T10:10:43.183" v="2" actId="478"/>
          <ac:picMkLst>
            <pc:docMk/>
            <pc:sldMk cId="3939627984" sldId="300"/>
            <ac:picMk id="6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32B2F468-32EF-426F-BE14-78A783EBB970}" dt="2020-10-15T10:11:09.390" v="10"/>
        <pc:sldMkLst>
          <pc:docMk/>
          <pc:sldMk cId="3782242679" sldId="301"/>
        </pc:sldMkLst>
        <pc:picChg chg="del">
          <ac:chgData name="James Clegg" userId="c6df1435-7a36-4b38-be4d-16e68e91152f" providerId="ADAL" clId="{32B2F468-32EF-426F-BE14-78A783EBB970}" dt="2020-10-15T10:10:48.964" v="4" actId="478"/>
          <ac:picMkLst>
            <pc:docMk/>
            <pc:sldMk cId="3782242679" sldId="301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32B2F468-32EF-426F-BE14-78A783EBB970}" dt="2020-10-15T10:11:09.390" v="10"/>
        <pc:sldMkLst>
          <pc:docMk/>
          <pc:sldMk cId="3195527484" sldId="304"/>
        </pc:sldMkLst>
        <pc:picChg chg="del">
          <ac:chgData name="James Clegg" userId="c6df1435-7a36-4b38-be4d-16e68e91152f" providerId="ADAL" clId="{32B2F468-32EF-426F-BE14-78A783EBB970}" dt="2020-10-15T10:10:51.809" v="5" actId="478"/>
          <ac:picMkLst>
            <pc:docMk/>
            <pc:sldMk cId="3195527484" sldId="304"/>
            <ac:picMk id="26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32B2F468-32EF-426F-BE14-78A783EBB970}" dt="2020-10-15T10:11:09.390" v="10"/>
        <pc:sldMkLst>
          <pc:docMk/>
          <pc:sldMk cId="1793065095" sldId="306"/>
        </pc:sldMkLst>
        <pc:picChg chg="del">
          <ac:chgData name="James Clegg" userId="c6df1435-7a36-4b38-be4d-16e68e91152f" providerId="ADAL" clId="{32B2F468-32EF-426F-BE14-78A783EBB970}" dt="2020-10-15T10:10:46.262" v="3" actId="478"/>
          <ac:picMkLst>
            <pc:docMk/>
            <pc:sldMk cId="1793065095" sldId="306"/>
            <ac:picMk id="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32B2F468-32EF-426F-BE14-78A783EBB970}" dt="2020-10-15T10:11:09.390" v="10"/>
        <pc:sldMkLst>
          <pc:docMk/>
          <pc:sldMk cId="3482969237" sldId="307"/>
        </pc:sldMkLst>
        <pc:picChg chg="del">
          <ac:chgData name="James Clegg" userId="c6df1435-7a36-4b38-be4d-16e68e91152f" providerId="ADAL" clId="{32B2F468-32EF-426F-BE14-78A783EBB970}" dt="2020-10-15T10:11:00.354" v="8" actId="478"/>
          <ac:picMkLst>
            <pc:docMk/>
            <pc:sldMk cId="3482969237" sldId="307"/>
            <ac:picMk id="6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32B2F468-32EF-426F-BE14-78A783EBB970}" dt="2020-10-15T10:11:09.390" v="10"/>
        <pc:sldMkLst>
          <pc:docMk/>
          <pc:sldMk cId="1923779299" sldId="308"/>
        </pc:sldMkLst>
        <pc:picChg chg="del">
          <ac:chgData name="James Clegg" userId="c6df1435-7a36-4b38-be4d-16e68e91152f" providerId="ADAL" clId="{32B2F468-32EF-426F-BE14-78A783EBB970}" dt="2020-10-15T10:10:55.074" v="6" actId="478"/>
          <ac:picMkLst>
            <pc:docMk/>
            <pc:sldMk cId="1923779299" sldId="308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32B2F468-32EF-426F-BE14-78A783EBB970}" dt="2020-10-15T10:11:09.390" v="10"/>
        <pc:sldMkLst>
          <pc:docMk/>
          <pc:sldMk cId="678447725" sldId="311"/>
        </pc:sldMkLst>
        <pc:picChg chg="del">
          <ac:chgData name="James Clegg" userId="c6df1435-7a36-4b38-be4d-16e68e91152f" providerId="ADAL" clId="{32B2F468-32EF-426F-BE14-78A783EBB970}" dt="2020-10-15T10:10:37.902" v="0" actId="478"/>
          <ac:picMkLst>
            <pc:docMk/>
            <pc:sldMk cId="678447725" sldId="311"/>
            <ac:picMk id="6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32B2F468-32EF-426F-BE14-78A783EBB970}" dt="2020-10-15T10:11:09.390" v="10"/>
        <pc:sldMkLst>
          <pc:docMk/>
          <pc:sldMk cId="21603191" sldId="312"/>
        </pc:sldMkLst>
        <pc:picChg chg="del">
          <ac:chgData name="James Clegg" userId="c6df1435-7a36-4b38-be4d-16e68e91152f" providerId="ADAL" clId="{32B2F468-32EF-426F-BE14-78A783EBB970}" dt="2020-10-15T10:10:40.340" v="1" actId="478"/>
          <ac:picMkLst>
            <pc:docMk/>
            <pc:sldMk cId="21603191" sldId="312"/>
            <ac:picMk id="13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32B2F468-32EF-426F-BE14-78A783EBB970}" dt="2020-10-15T10:11:09.390" v="10"/>
        <pc:sldMkLst>
          <pc:docMk/>
          <pc:sldMk cId="1695834785" sldId="313"/>
        </pc:sldMkLst>
        <pc:picChg chg="del">
          <ac:chgData name="James Clegg" userId="c6df1435-7a36-4b38-be4d-16e68e91152f" providerId="ADAL" clId="{32B2F468-32EF-426F-BE14-78A783EBB970}" dt="2020-10-15T10:10:57.558" v="7" actId="478"/>
          <ac:picMkLst>
            <pc:docMk/>
            <pc:sldMk cId="1695834785" sldId="313"/>
            <ac:picMk id="6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32B2F468-32EF-426F-BE14-78A783EBB970}" dt="2020-10-15T10:11:09.390" v="10"/>
        <pc:sldMkLst>
          <pc:docMk/>
          <pc:sldMk cId="1104720365" sldId="314"/>
        </pc:sldMkLst>
        <pc:picChg chg="del">
          <ac:chgData name="James Clegg" userId="c6df1435-7a36-4b38-be4d-16e68e91152f" providerId="ADAL" clId="{32B2F468-32EF-426F-BE14-78A783EBB970}" dt="2020-10-15T10:11:03.106" v="9" actId="478"/>
          <ac:picMkLst>
            <pc:docMk/>
            <pc:sldMk cId="1104720365" sldId="314"/>
            <ac:picMk id="2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03/11/2020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03/11/2020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13" Type="http://schemas.openxmlformats.org/officeDocument/2006/relationships/image" Target="../media/image47.png"/><Relationship Id="rId3" Type="http://schemas.openxmlformats.org/officeDocument/2006/relationships/image" Target="../media/image23.png"/><Relationship Id="rId7" Type="http://schemas.openxmlformats.org/officeDocument/2006/relationships/image" Target="../media/image21.png"/><Relationship Id="rId12" Type="http://schemas.openxmlformats.org/officeDocument/2006/relationships/image" Target="../media/image4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41.png"/><Relationship Id="rId11" Type="http://schemas.openxmlformats.org/officeDocument/2006/relationships/image" Target="../media/image45.png"/><Relationship Id="rId10" Type="http://schemas.openxmlformats.org/officeDocument/2006/relationships/image" Target="../media/image44.png"/><Relationship Id="rId9" Type="http://schemas.openxmlformats.org/officeDocument/2006/relationships/image" Target="../media/image4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17.png"/><Relationship Id="rId4" Type="http://schemas.openxmlformats.org/officeDocument/2006/relationships/image" Target="../media/image12.png"/><Relationship Id="rId9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180.png"/><Relationship Id="rId10" Type="http://schemas.openxmlformats.org/officeDocument/2006/relationships/image" Target="../media/image18.png"/><Relationship Id="rId9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34.png"/><Relationship Id="rId1" Type="http://schemas.openxmlformats.org/officeDocument/2006/relationships/tags" Target="../tags/tag4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5" Type="http://schemas.openxmlformats.org/officeDocument/2006/relationships/image" Target="../media/image33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2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11" Type="http://schemas.openxmlformats.org/officeDocument/2006/relationships/image" Target="../media/image40.png"/><Relationship Id="rId5" Type="http://schemas.openxmlformats.org/officeDocument/2006/relationships/image" Target="../media/image35.png"/><Relationship Id="rId10" Type="http://schemas.openxmlformats.org/officeDocument/2006/relationships/image" Target="../media/image39.png"/><Relationship Id="rId4" Type="http://schemas.openxmlformats.org/officeDocument/2006/relationships/image" Target="../media/image32.png"/><Relationship Id="rId9" Type="http://schemas.openxmlformats.org/officeDocument/2006/relationships/image" Target="../media/image3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1A49A13-F535-4A73-8F2D-E5745078E4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46388" y="1611280"/>
            <a:ext cx="6011177" cy="3383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431174" y="1445418"/>
                <a:ext cx="598293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1174" y="1445418"/>
                <a:ext cx="598293" cy="76944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ounded Rectangle 11"/>
          <p:cNvSpPr/>
          <p:nvPr/>
        </p:nvSpPr>
        <p:spPr>
          <a:xfrm>
            <a:off x="2962637" y="1608861"/>
            <a:ext cx="2698361" cy="513046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59687" y="1550717"/>
            <a:ext cx="755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455471" y="1456573"/>
                <a:ext cx="598293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5471" y="1456573"/>
                <a:ext cx="598293" cy="76944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4984219" y="1562553"/>
            <a:ext cx="50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937197" y="1537621"/>
            <a:ext cx="50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4</a:t>
            </a: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4D0171EB-0237-46CD-B61B-D8735A8CD8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557784"/>
              </p:ext>
            </p:extLst>
          </p:nvPr>
        </p:nvGraphicFramePr>
        <p:xfrm>
          <a:off x="1984273" y="5318670"/>
          <a:ext cx="4638601" cy="6771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1691">
                  <a:extLst>
                    <a:ext uri="{9D8B030D-6E8A-4147-A177-3AD203B41FA5}">
                      <a16:colId xmlns:a16="http://schemas.microsoft.com/office/drawing/2014/main" val="401435628"/>
                    </a:ext>
                  </a:extLst>
                </a:gridCol>
                <a:gridCol w="421691">
                  <a:extLst>
                    <a:ext uri="{9D8B030D-6E8A-4147-A177-3AD203B41FA5}">
                      <a16:colId xmlns:a16="http://schemas.microsoft.com/office/drawing/2014/main" val="1265515747"/>
                    </a:ext>
                  </a:extLst>
                </a:gridCol>
                <a:gridCol w="421691">
                  <a:extLst>
                    <a:ext uri="{9D8B030D-6E8A-4147-A177-3AD203B41FA5}">
                      <a16:colId xmlns:a16="http://schemas.microsoft.com/office/drawing/2014/main" val="631846553"/>
                    </a:ext>
                  </a:extLst>
                </a:gridCol>
                <a:gridCol w="421691">
                  <a:extLst>
                    <a:ext uri="{9D8B030D-6E8A-4147-A177-3AD203B41FA5}">
                      <a16:colId xmlns:a16="http://schemas.microsoft.com/office/drawing/2014/main" val="690045830"/>
                    </a:ext>
                  </a:extLst>
                </a:gridCol>
                <a:gridCol w="421691">
                  <a:extLst>
                    <a:ext uri="{9D8B030D-6E8A-4147-A177-3AD203B41FA5}">
                      <a16:colId xmlns:a16="http://schemas.microsoft.com/office/drawing/2014/main" val="2215898875"/>
                    </a:ext>
                  </a:extLst>
                </a:gridCol>
                <a:gridCol w="421691">
                  <a:extLst>
                    <a:ext uri="{9D8B030D-6E8A-4147-A177-3AD203B41FA5}">
                      <a16:colId xmlns:a16="http://schemas.microsoft.com/office/drawing/2014/main" val="4027822248"/>
                    </a:ext>
                  </a:extLst>
                </a:gridCol>
                <a:gridCol w="421691">
                  <a:extLst>
                    <a:ext uri="{9D8B030D-6E8A-4147-A177-3AD203B41FA5}">
                      <a16:colId xmlns:a16="http://schemas.microsoft.com/office/drawing/2014/main" val="2022700079"/>
                    </a:ext>
                  </a:extLst>
                </a:gridCol>
                <a:gridCol w="421691">
                  <a:extLst>
                    <a:ext uri="{9D8B030D-6E8A-4147-A177-3AD203B41FA5}">
                      <a16:colId xmlns:a16="http://schemas.microsoft.com/office/drawing/2014/main" val="874611910"/>
                    </a:ext>
                  </a:extLst>
                </a:gridCol>
                <a:gridCol w="421691">
                  <a:extLst>
                    <a:ext uri="{9D8B030D-6E8A-4147-A177-3AD203B41FA5}">
                      <a16:colId xmlns:a16="http://schemas.microsoft.com/office/drawing/2014/main" val="3791531153"/>
                    </a:ext>
                  </a:extLst>
                </a:gridCol>
                <a:gridCol w="421691">
                  <a:extLst>
                    <a:ext uri="{9D8B030D-6E8A-4147-A177-3AD203B41FA5}">
                      <a16:colId xmlns:a16="http://schemas.microsoft.com/office/drawing/2014/main" val="4270610746"/>
                    </a:ext>
                  </a:extLst>
                </a:gridCol>
                <a:gridCol w="421691">
                  <a:extLst>
                    <a:ext uri="{9D8B030D-6E8A-4147-A177-3AD203B41FA5}">
                      <a16:colId xmlns:a16="http://schemas.microsoft.com/office/drawing/2014/main" val="2179191528"/>
                    </a:ext>
                  </a:extLst>
                </a:gridCol>
              </a:tblGrid>
              <a:tr h="67718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Comic Sans MS" panose="030F0702030302020204" pitchFamily="66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Comic Sans MS" panose="030F0702030302020204" pitchFamily="66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Comic Sans MS" panose="030F0702030302020204" pitchFamily="66" charset="0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29568027"/>
                  </a:ext>
                </a:extLst>
              </a:tr>
            </a:tbl>
          </a:graphicData>
        </a:graphic>
      </p:graphicFrame>
      <p:sp>
        <p:nvSpPr>
          <p:cNvPr id="18" name="Oval 17">
            <a:extLst>
              <a:ext uri="{FF2B5EF4-FFF2-40B4-BE49-F238E27FC236}">
                <a16:creationId xmlns:a16="http://schemas.microsoft.com/office/drawing/2014/main" id="{2E834CF7-5EEF-4859-AD5D-509577456C8D}"/>
              </a:ext>
            </a:extLst>
          </p:cNvPr>
          <p:cNvSpPr/>
          <p:nvPr/>
        </p:nvSpPr>
        <p:spPr>
          <a:xfrm>
            <a:off x="4511945" y="5463308"/>
            <a:ext cx="419102" cy="39348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Left Bracket 19">
            <a:extLst>
              <a:ext uri="{FF2B5EF4-FFF2-40B4-BE49-F238E27FC236}">
                <a16:creationId xmlns:a16="http://schemas.microsoft.com/office/drawing/2014/main" id="{F92C6445-F500-4E6C-8A87-78F720B26C05}"/>
              </a:ext>
            </a:extLst>
          </p:cNvPr>
          <p:cNvSpPr/>
          <p:nvPr/>
        </p:nvSpPr>
        <p:spPr>
          <a:xfrm rot="16200000" flipH="1">
            <a:off x="3944537" y="4974986"/>
            <a:ext cx="288063" cy="345021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C591D4E-36F1-4963-AD85-A91657C39ECD}"/>
              </a:ext>
            </a:extLst>
          </p:cNvPr>
          <p:cNvCxnSpPr/>
          <p:nvPr/>
        </p:nvCxnSpPr>
        <p:spPr>
          <a:xfrm>
            <a:off x="2920439" y="5856795"/>
            <a:ext cx="23539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Left Bracket 21">
            <a:extLst>
              <a:ext uri="{FF2B5EF4-FFF2-40B4-BE49-F238E27FC236}">
                <a16:creationId xmlns:a16="http://schemas.microsoft.com/office/drawing/2014/main" id="{79FEBB0B-C8BE-4A9C-B90F-AA582B2083D5}"/>
              </a:ext>
            </a:extLst>
          </p:cNvPr>
          <p:cNvSpPr/>
          <p:nvPr/>
        </p:nvSpPr>
        <p:spPr>
          <a:xfrm rot="16200000" flipH="1">
            <a:off x="4350581" y="4968906"/>
            <a:ext cx="288063" cy="345021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438661" y="2252003"/>
                <a:ext cx="598293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8661" y="2252003"/>
                <a:ext cx="598293" cy="76944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ounded Rectangle 26"/>
          <p:cNvSpPr/>
          <p:nvPr/>
        </p:nvSpPr>
        <p:spPr>
          <a:xfrm>
            <a:off x="2970124" y="2415446"/>
            <a:ext cx="2698361" cy="513046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867174" y="2357302"/>
            <a:ext cx="755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10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462958" y="2263158"/>
                <a:ext cx="598293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2958" y="2263158"/>
                <a:ext cx="598293" cy="76944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4991706" y="2369138"/>
            <a:ext cx="50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944684" y="2344206"/>
            <a:ext cx="50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434967" y="3149606"/>
                <a:ext cx="598293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4967" y="3149606"/>
                <a:ext cx="598293" cy="76944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ounded Rectangle 32"/>
          <p:cNvSpPr/>
          <p:nvPr/>
        </p:nvSpPr>
        <p:spPr>
          <a:xfrm>
            <a:off x="2966430" y="3313049"/>
            <a:ext cx="2698361" cy="513046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863480" y="3254905"/>
            <a:ext cx="755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459264" y="3160761"/>
                <a:ext cx="598293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9264" y="3160761"/>
                <a:ext cx="598293" cy="76944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/>
          <p:cNvSpPr txBox="1"/>
          <p:nvPr/>
        </p:nvSpPr>
        <p:spPr>
          <a:xfrm>
            <a:off x="4988012" y="3266741"/>
            <a:ext cx="50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940990" y="3241809"/>
            <a:ext cx="50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428165" y="3980766"/>
                <a:ext cx="598293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8165" y="3980766"/>
                <a:ext cx="598293" cy="76944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Rounded Rectangle 38"/>
          <p:cNvSpPr/>
          <p:nvPr/>
        </p:nvSpPr>
        <p:spPr>
          <a:xfrm>
            <a:off x="2959628" y="4144209"/>
            <a:ext cx="2698361" cy="513046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856678" y="4086065"/>
            <a:ext cx="755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452462" y="3991921"/>
                <a:ext cx="598293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2462" y="3991921"/>
                <a:ext cx="598293" cy="76944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/>
          <p:cNvSpPr txBox="1"/>
          <p:nvPr/>
        </p:nvSpPr>
        <p:spPr>
          <a:xfrm>
            <a:off x="4981210" y="4097901"/>
            <a:ext cx="50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934188" y="4072969"/>
            <a:ext cx="50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44" name="Left Bracket 43">
            <a:extLst>
              <a:ext uri="{FF2B5EF4-FFF2-40B4-BE49-F238E27FC236}">
                <a16:creationId xmlns:a16="http://schemas.microsoft.com/office/drawing/2014/main" id="{F92C6445-F500-4E6C-8A87-78F720B26C05}"/>
              </a:ext>
            </a:extLst>
          </p:cNvPr>
          <p:cNvSpPr/>
          <p:nvPr/>
        </p:nvSpPr>
        <p:spPr>
          <a:xfrm rot="16200000" flipH="1">
            <a:off x="3144449" y="4983877"/>
            <a:ext cx="288063" cy="345021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5" name="Left Bracket 44">
            <a:extLst>
              <a:ext uri="{FF2B5EF4-FFF2-40B4-BE49-F238E27FC236}">
                <a16:creationId xmlns:a16="http://schemas.microsoft.com/office/drawing/2014/main" id="{79FEBB0B-C8BE-4A9C-B90F-AA582B2083D5}"/>
              </a:ext>
            </a:extLst>
          </p:cNvPr>
          <p:cNvSpPr/>
          <p:nvPr/>
        </p:nvSpPr>
        <p:spPr>
          <a:xfrm rot="16200000" flipH="1">
            <a:off x="3550493" y="4977797"/>
            <a:ext cx="288063" cy="345021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TextBox 47"/>
          <p:cNvSpPr txBox="1"/>
          <p:nvPr/>
        </p:nvSpPr>
        <p:spPr>
          <a:xfrm>
            <a:off x="3953525" y="1546576"/>
            <a:ext cx="50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985179" y="2366411"/>
            <a:ext cx="50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965433" y="3249944"/>
            <a:ext cx="50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947831" y="4056037"/>
            <a:ext cx="50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82969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2" grpId="0" animBg="1"/>
      <p:bldP spid="13" grpId="0"/>
      <p:bldP spid="14" grpId="0"/>
      <p:bldP spid="15" grpId="0"/>
      <p:bldP spid="16" grpId="0"/>
      <p:bldP spid="18" grpId="0" animBg="1"/>
      <p:bldP spid="18" grpId="1" animBg="1"/>
      <p:bldP spid="20" grpId="0" animBg="1"/>
      <p:bldP spid="20" grpId="1" animBg="1"/>
      <p:bldP spid="22" grpId="0" animBg="1"/>
      <p:bldP spid="22" grpId="1" animBg="1"/>
      <p:bldP spid="26" grpId="0"/>
      <p:bldP spid="27" grpId="0" animBg="1"/>
      <p:bldP spid="28" grpId="0"/>
      <p:bldP spid="29" grpId="0"/>
      <p:bldP spid="30" grpId="0"/>
      <p:bldP spid="31" grpId="0"/>
      <p:bldP spid="32" grpId="0"/>
      <p:bldP spid="33" grpId="0" animBg="1"/>
      <p:bldP spid="34" grpId="0"/>
      <p:bldP spid="35" grpId="0"/>
      <p:bldP spid="36" grpId="0"/>
      <p:bldP spid="37" grpId="0"/>
      <p:bldP spid="38" grpId="0"/>
      <p:bldP spid="39" grpId="0" animBg="1"/>
      <p:bldP spid="40" grpId="0"/>
      <p:bldP spid="41" grpId="0"/>
      <p:bldP spid="42" grpId="0"/>
      <p:bldP spid="43" grpId="0"/>
      <p:bldP spid="44" grpId="0" animBg="1"/>
      <p:bldP spid="44" grpId="1" animBg="1"/>
      <p:bldP spid="45" grpId="0" animBg="1"/>
      <p:bldP spid="45" grpId="1" animBg="1"/>
      <p:bldP spid="48" grpId="0"/>
      <p:bldP spid="48" grpId="1"/>
      <p:bldP spid="49" grpId="0"/>
      <p:bldP spid="49" grpId="1"/>
      <p:bldP spid="50" grpId="0"/>
      <p:bldP spid="50" grpId="1"/>
      <p:bldP spid="51" grpId="0"/>
      <p:bldP spid="5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1) One less than             is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2) Count backwards from 7 to 3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3) How do spell the number 9?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4) What number is missing?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707490" y="4084377"/>
            <a:ext cx="1443834" cy="144539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H="1">
            <a:off x="3797553" y="34327"/>
            <a:ext cx="727686" cy="129648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809744" y="4543107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23187" y="4165871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678447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1) One less than             is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2) Count backwards from 7 to 3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3) How do spell the number 9?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4) What number is missing?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58622" y="334776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14189" y="2139189"/>
            <a:ext cx="2137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7, 6, 5, 4, 3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707490" y="4084377"/>
            <a:ext cx="1443834" cy="144539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H="1">
            <a:off x="3797553" y="34327"/>
            <a:ext cx="727686" cy="129648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919665" y="2901244"/>
            <a:ext cx="2137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nine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09744" y="4543107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23187" y="4165871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23186" y="4974816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603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69436" y="348459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Subtraction – taking away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6989695"/>
              </p:ext>
            </p:extLst>
          </p:nvPr>
        </p:nvGraphicFramePr>
        <p:xfrm>
          <a:off x="2675268" y="3893878"/>
          <a:ext cx="3510000" cy="140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2000">
                  <a:extLst>
                    <a:ext uri="{9D8B030D-6E8A-4147-A177-3AD203B41FA5}">
                      <a16:colId xmlns:a16="http://schemas.microsoft.com/office/drawing/2014/main" val="959526296"/>
                    </a:ext>
                  </a:extLst>
                </a:gridCol>
                <a:gridCol w="702000">
                  <a:extLst>
                    <a:ext uri="{9D8B030D-6E8A-4147-A177-3AD203B41FA5}">
                      <a16:colId xmlns:a16="http://schemas.microsoft.com/office/drawing/2014/main" val="3837854462"/>
                    </a:ext>
                  </a:extLst>
                </a:gridCol>
                <a:gridCol w="702000">
                  <a:extLst>
                    <a:ext uri="{9D8B030D-6E8A-4147-A177-3AD203B41FA5}">
                      <a16:colId xmlns:a16="http://schemas.microsoft.com/office/drawing/2014/main" val="3128650680"/>
                    </a:ext>
                  </a:extLst>
                </a:gridCol>
                <a:gridCol w="702000">
                  <a:extLst>
                    <a:ext uri="{9D8B030D-6E8A-4147-A177-3AD203B41FA5}">
                      <a16:colId xmlns:a16="http://schemas.microsoft.com/office/drawing/2014/main" val="1102332713"/>
                    </a:ext>
                  </a:extLst>
                </a:gridCol>
                <a:gridCol w="702000">
                  <a:extLst>
                    <a:ext uri="{9D8B030D-6E8A-4147-A177-3AD203B41FA5}">
                      <a16:colId xmlns:a16="http://schemas.microsoft.com/office/drawing/2014/main" val="2580904791"/>
                    </a:ext>
                  </a:extLst>
                </a:gridCol>
              </a:tblGrid>
              <a:tr h="702000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68580" marR="68580" marT="34290" marB="3429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 marL="68580" marR="68580" marT="34290" marB="3429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 marL="68580" marR="68580" marT="34290" marB="3429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 marL="68580" marR="68580" marT="34290" marB="3429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 marL="68580" marR="68580" marT="34290" marB="3429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15640484"/>
                  </a:ext>
                </a:extLst>
              </a:tr>
              <a:tr h="702000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68580" marR="68580" marT="34290" marB="3429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 marL="68580" marR="68580" marT="34290" marB="3429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 marL="68580" marR="68580" marT="34290" marB="3429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 marL="68580" marR="68580" marT="34290" marB="3429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68580" marR="68580" marT="34290" marB="3429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9062715"/>
                  </a:ext>
                </a:extLst>
              </a:tr>
            </a:tbl>
          </a:graphicData>
        </a:graphic>
      </p:graphicFrame>
      <p:sp>
        <p:nvSpPr>
          <p:cNvPr id="9" name="Horizontal Scroll 8"/>
          <p:cNvSpPr/>
          <p:nvPr/>
        </p:nvSpPr>
        <p:spPr>
          <a:xfrm>
            <a:off x="1376829" y="850937"/>
            <a:ext cx="5627551" cy="919501"/>
          </a:xfrm>
          <a:prstGeom prst="horizontalScroll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1898644" y="1124846"/>
            <a:ext cx="47514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Happy 10</a:t>
            </a:r>
            <a:r>
              <a:rPr lang="en-GB" sz="2800" baseline="30000" dirty="0">
                <a:latin typeface="Comic Sans MS" panose="030F0702030302020204" pitchFamily="66" charset="0"/>
              </a:rPr>
              <a:t>th</a:t>
            </a:r>
            <a:r>
              <a:rPr lang="en-GB" sz="2800" dirty="0">
                <a:latin typeface="Comic Sans MS" panose="030F0702030302020204" pitchFamily="66" charset="0"/>
              </a:rPr>
              <a:t> Birthday Tiny!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007" y="3872930"/>
            <a:ext cx="409203" cy="77238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5208" y="4566453"/>
            <a:ext cx="409203" cy="77238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6190" y="3872930"/>
            <a:ext cx="409203" cy="77238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7605" y="3872930"/>
            <a:ext cx="409203" cy="77238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4117" y="3872930"/>
            <a:ext cx="409203" cy="77238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2964" y="3872930"/>
            <a:ext cx="409203" cy="77238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3507" y="4566453"/>
            <a:ext cx="409203" cy="77238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153" y="4566453"/>
            <a:ext cx="409203" cy="77238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8365" y="4566453"/>
            <a:ext cx="409203" cy="77238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9708" y="4566453"/>
            <a:ext cx="409203" cy="772386"/>
          </a:xfrm>
          <a:prstGeom prst="rect">
            <a:avLst/>
          </a:prstGeom>
        </p:spPr>
      </p:pic>
      <p:cxnSp>
        <p:nvCxnSpPr>
          <p:cNvPr id="21" name="Straight Connector 20"/>
          <p:cNvCxnSpPr/>
          <p:nvPr/>
        </p:nvCxnSpPr>
        <p:spPr>
          <a:xfrm flipH="1">
            <a:off x="5513294" y="4595878"/>
            <a:ext cx="671974" cy="702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4796012" y="4597240"/>
            <a:ext cx="671974" cy="702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4093135" y="4585656"/>
            <a:ext cx="671974" cy="702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3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1804" y="1521102"/>
            <a:ext cx="2642805" cy="2574415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057" y="1559488"/>
            <a:ext cx="1049736" cy="145348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404665" y="1914545"/>
            <a:ext cx="2241912" cy="1569338"/>
          </a:xfrm>
          <a:prstGeom prst="rect">
            <a:avLst/>
          </a:prstGeom>
        </p:spPr>
      </p:pic>
      <p:sp>
        <p:nvSpPr>
          <p:cNvPr id="43" name="Rounded Rectangle 42"/>
          <p:cNvSpPr/>
          <p:nvPr/>
        </p:nvSpPr>
        <p:spPr>
          <a:xfrm>
            <a:off x="3863597" y="1770438"/>
            <a:ext cx="271998" cy="31567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ounded Rectangle 43"/>
          <p:cNvSpPr/>
          <p:nvPr/>
        </p:nvSpPr>
        <p:spPr>
          <a:xfrm>
            <a:off x="4117135" y="1922838"/>
            <a:ext cx="170860" cy="283768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ounded Rectangle 44"/>
          <p:cNvSpPr/>
          <p:nvPr/>
        </p:nvSpPr>
        <p:spPr>
          <a:xfrm>
            <a:off x="4234207" y="1821008"/>
            <a:ext cx="206188" cy="26510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ounded Rectangle 45"/>
          <p:cNvSpPr/>
          <p:nvPr/>
        </p:nvSpPr>
        <p:spPr>
          <a:xfrm>
            <a:off x="4453753" y="1933381"/>
            <a:ext cx="178930" cy="283768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ounded Rectangle 46"/>
          <p:cNvSpPr/>
          <p:nvPr/>
        </p:nvSpPr>
        <p:spPr>
          <a:xfrm>
            <a:off x="4606153" y="1817933"/>
            <a:ext cx="206188" cy="26510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ounded Rectangle 47"/>
          <p:cNvSpPr/>
          <p:nvPr/>
        </p:nvSpPr>
        <p:spPr>
          <a:xfrm>
            <a:off x="4765109" y="1944152"/>
            <a:ext cx="172738" cy="26510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9" name="Straight Connector 48"/>
          <p:cNvCxnSpPr/>
          <p:nvPr/>
        </p:nvCxnSpPr>
        <p:spPr>
          <a:xfrm flipH="1">
            <a:off x="3401064" y="4586387"/>
            <a:ext cx="671974" cy="702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loud Callout 41"/>
          <p:cNvSpPr/>
          <p:nvPr/>
        </p:nvSpPr>
        <p:spPr>
          <a:xfrm>
            <a:off x="3633405" y="1829441"/>
            <a:ext cx="1972332" cy="633506"/>
          </a:xfrm>
          <a:prstGeom prst="cloudCallout">
            <a:avLst>
              <a:gd name="adj1" fmla="val -55763"/>
              <a:gd name="adj2" fmla="val 29046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0" name="Straight Connector 49"/>
          <p:cNvCxnSpPr/>
          <p:nvPr/>
        </p:nvCxnSpPr>
        <p:spPr>
          <a:xfrm flipH="1">
            <a:off x="2678176" y="4587698"/>
            <a:ext cx="671974" cy="702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5480353" y="3893878"/>
            <a:ext cx="671974" cy="702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3722008" y="5328706"/>
                <a:ext cx="598293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2008" y="5328706"/>
                <a:ext cx="598293" cy="76944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Rounded Rectangle 52"/>
          <p:cNvSpPr/>
          <p:nvPr/>
        </p:nvSpPr>
        <p:spPr>
          <a:xfrm>
            <a:off x="3061878" y="5493581"/>
            <a:ext cx="2698361" cy="513046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070267" y="5435437"/>
            <a:ext cx="755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10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4671100" y="5341293"/>
                <a:ext cx="598293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1100" y="5341293"/>
                <a:ext cx="598293" cy="76944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Box 56"/>
          <p:cNvSpPr txBox="1"/>
          <p:nvPr/>
        </p:nvSpPr>
        <p:spPr>
          <a:xfrm>
            <a:off x="5083460" y="5447273"/>
            <a:ext cx="50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4184901" y="5426938"/>
            <a:ext cx="50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6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2" grpId="0" animBg="1"/>
      <p:bldP spid="42" grpId="1" animBg="1"/>
      <p:bldP spid="52" grpId="0"/>
      <p:bldP spid="53" grpId="0" animBg="1"/>
      <p:bldP spid="54" grpId="0"/>
      <p:bldP spid="56" grpId="0"/>
      <p:bldP spid="57" grpId="0"/>
      <p:bldP spid="5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925" y="1728071"/>
            <a:ext cx="3275668" cy="1441027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H="1">
            <a:off x="1358153" y="2448584"/>
            <a:ext cx="645459" cy="63605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460369" y="3255458"/>
                <a:ext cx="598293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0369" y="3255458"/>
                <a:ext cx="598293" cy="76944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ounded Rectangle 21"/>
          <p:cNvSpPr/>
          <p:nvPr/>
        </p:nvSpPr>
        <p:spPr>
          <a:xfrm>
            <a:off x="991832" y="3418901"/>
            <a:ext cx="2698361" cy="513046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88882" y="3360757"/>
            <a:ext cx="755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484666" y="3266613"/>
                <a:ext cx="598293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4666" y="3266613"/>
                <a:ext cx="598293" cy="76944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3013414" y="3372593"/>
            <a:ext cx="50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966392" y="3347661"/>
            <a:ext cx="50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169436" y="402247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Subtraction – taking away</a:t>
            </a: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3202" y="1711074"/>
            <a:ext cx="3275668" cy="1441027"/>
          </a:xfrm>
          <a:prstGeom prst="rect">
            <a:avLst/>
          </a:prstGeom>
        </p:spPr>
      </p:pic>
      <p:cxnSp>
        <p:nvCxnSpPr>
          <p:cNvPr id="32" name="Straight Connector 31"/>
          <p:cNvCxnSpPr/>
          <p:nvPr/>
        </p:nvCxnSpPr>
        <p:spPr>
          <a:xfrm flipH="1">
            <a:off x="734382" y="2433774"/>
            <a:ext cx="645459" cy="63605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3205209" y="1837757"/>
            <a:ext cx="645459" cy="63605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155903" y="3255570"/>
                <a:ext cx="598293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5903" y="3255570"/>
                <a:ext cx="598293" cy="76944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Rounded Rectangle 34"/>
          <p:cNvSpPr/>
          <p:nvPr/>
        </p:nvSpPr>
        <p:spPr>
          <a:xfrm>
            <a:off x="4687366" y="3419013"/>
            <a:ext cx="2698361" cy="513046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584416" y="3360869"/>
            <a:ext cx="755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6180200" y="3266725"/>
                <a:ext cx="598293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0200" y="3266725"/>
                <a:ext cx="598293" cy="76944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/>
          <p:cNvSpPr txBox="1"/>
          <p:nvPr/>
        </p:nvSpPr>
        <p:spPr>
          <a:xfrm>
            <a:off x="6708948" y="3372705"/>
            <a:ext cx="50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661926" y="3347773"/>
            <a:ext cx="50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</a:p>
        </p:txBody>
      </p:sp>
      <p:cxnSp>
        <p:nvCxnSpPr>
          <p:cNvPr id="40" name="Straight Connector 39"/>
          <p:cNvCxnSpPr/>
          <p:nvPr/>
        </p:nvCxnSpPr>
        <p:spPr>
          <a:xfrm flipH="1">
            <a:off x="5083843" y="2418251"/>
            <a:ext cx="645459" cy="63605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4497722" y="2435866"/>
            <a:ext cx="645459" cy="63605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6895651" y="1838632"/>
            <a:ext cx="645459" cy="63605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6309530" y="1827241"/>
            <a:ext cx="645459" cy="63605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5696687" y="1833410"/>
            <a:ext cx="645459" cy="63605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Picture 44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553026" y="4446261"/>
            <a:ext cx="1575972" cy="2020405"/>
          </a:xfrm>
          <a:prstGeom prst="rect">
            <a:avLst/>
          </a:prstGeom>
        </p:spPr>
      </p:pic>
      <p:sp>
        <p:nvSpPr>
          <p:cNvPr id="46" name="Rounded Rectangular Callout 45"/>
          <p:cNvSpPr/>
          <p:nvPr/>
        </p:nvSpPr>
        <p:spPr>
          <a:xfrm>
            <a:off x="3522847" y="4323431"/>
            <a:ext cx="3109412" cy="1118731"/>
          </a:xfrm>
          <a:prstGeom prst="wedgeRoundRectCallout">
            <a:avLst>
              <a:gd name="adj1" fmla="val -59755"/>
              <a:gd name="adj2" fmla="val 48836"/>
              <a:gd name="adj3" fmla="val 16667"/>
            </a:avLst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/>
          <p:cNvSpPr txBox="1"/>
          <p:nvPr/>
        </p:nvSpPr>
        <p:spPr>
          <a:xfrm>
            <a:off x="3392218" y="4268727"/>
            <a:ext cx="32400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I can show subtraction by crossing out!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93065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 animBg="1"/>
      <p:bldP spid="23" grpId="0"/>
      <p:bldP spid="24" grpId="0"/>
      <p:bldP spid="25" grpId="0"/>
      <p:bldP spid="26" grpId="0"/>
      <p:bldP spid="34" grpId="0"/>
      <p:bldP spid="35" grpId="0" animBg="1"/>
      <p:bldP spid="36" grpId="0"/>
      <p:bldP spid="37" grpId="0"/>
      <p:bldP spid="38" grpId="0"/>
      <p:bldP spid="39" grpId="0"/>
      <p:bldP spid="46" grpId="0" animBg="1"/>
      <p:bldP spid="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839" y="2306316"/>
            <a:ext cx="4542857" cy="271428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pic>
        <p:nvPicPr>
          <p:cNvPr id="6" name="Picture 5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5397" y="3278971"/>
            <a:ext cx="737629" cy="538718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5083" y="3072589"/>
            <a:ext cx="692457" cy="978375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7825" y="3276225"/>
            <a:ext cx="806904" cy="589312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3869" y="2416068"/>
            <a:ext cx="750819" cy="1031329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2458" y="2678071"/>
            <a:ext cx="679268" cy="49609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167715" y="2263414"/>
            <a:ext cx="871449" cy="118940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9202" y="2633057"/>
            <a:ext cx="857430" cy="59212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5164" y="2625317"/>
            <a:ext cx="947267" cy="65416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353485" y="1208953"/>
            <a:ext cx="61714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Mo, Eva and Amir all get off at the next stop.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67512" y="4950479"/>
            <a:ext cx="75115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How many children are left on the bus?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558558" y="5394056"/>
                <a:ext cx="598293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8558" y="5394056"/>
                <a:ext cx="598293" cy="769441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ounded Rectangle 16"/>
          <p:cNvSpPr/>
          <p:nvPr/>
        </p:nvSpPr>
        <p:spPr>
          <a:xfrm>
            <a:off x="3090021" y="5557499"/>
            <a:ext cx="2698361" cy="513046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87071" y="5499355"/>
            <a:ext cx="755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582855" y="5405211"/>
                <a:ext cx="598293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855" y="5405211"/>
                <a:ext cx="598293" cy="769441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5111603" y="5511191"/>
            <a:ext cx="50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064581" y="5486259"/>
            <a:ext cx="50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5" grpId="0"/>
      <p:bldP spid="16" grpId="0"/>
      <p:bldP spid="17" grpId="0" animBg="1"/>
      <p:bldP spid="18" grpId="0"/>
      <p:bldP spid="19" grpId="0"/>
      <p:bldP spid="20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511" y="1947077"/>
            <a:ext cx="2993395" cy="131685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03119" y="1947077"/>
            <a:ext cx="2993395" cy="1316850"/>
          </a:xfrm>
          <a:prstGeom prst="rect">
            <a:avLst/>
          </a:prstGeom>
        </p:spPr>
      </p:pic>
      <p:sp>
        <p:nvSpPr>
          <p:cNvPr id="13" name="Right Arrow 12"/>
          <p:cNvSpPr/>
          <p:nvPr/>
        </p:nvSpPr>
        <p:spPr>
          <a:xfrm>
            <a:off x="3892731" y="2455817"/>
            <a:ext cx="888275" cy="33963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375015" y="3608960"/>
                <a:ext cx="598293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5015" y="3608960"/>
                <a:ext cx="598293" cy="76944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ounded Rectangle 14"/>
          <p:cNvSpPr/>
          <p:nvPr/>
        </p:nvSpPr>
        <p:spPr>
          <a:xfrm>
            <a:off x="2906478" y="3772403"/>
            <a:ext cx="2698361" cy="513046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03528" y="3714259"/>
            <a:ext cx="755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399312" y="3620115"/>
                <a:ext cx="598293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9312" y="3620115"/>
                <a:ext cx="598293" cy="76944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4928060" y="3726095"/>
            <a:ext cx="50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81038" y="3701163"/>
            <a:ext cx="50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375015" y="4661053"/>
                <a:ext cx="598293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5015" y="4661053"/>
                <a:ext cx="598293" cy="76944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ounded Rectangle 20"/>
          <p:cNvSpPr/>
          <p:nvPr/>
        </p:nvSpPr>
        <p:spPr>
          <a:xfrm>
            <a:off x="2906478" y="4824496"/>
            <a:ext cx="2698361" cy="513046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03528" y="4766352"/>
            <a:ext cx="755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399312" y="4672208"/>
                <a:ext cx="598293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9312" y="4672208"/>
                <a:ext cx="598293" cy="76944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4928060" y="4778188"/>
            <a:ext cx="50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881038" y="4753256"/>
            <a:ext cx="50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50037" y="1489154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First             Then           Now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95834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EEBF6"/>
                                      </p:to>
                                    </p:animClr>
                                    <p:animClr clrSpc="rgb" dir="cw">
                                      <p:cBhvr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EEBF6"/>
                                      </p:to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animBg="1"/>
      <p:bldP spid="16" grpId="0"/>
      <p:bldP spid="17" grpId="0"/>
      <p:bldP spid="18" grpId="0"/>
      <p:bldP spid="19" grpId="0"/>
      <p:bldP spid="20" grpId="0"/>
      <p:bldP spid="21" grpId="0" animBg="1"/>
      <p:bldP spid="21" grpId="1" animBg="1"/>
      <p:bldP spid="21" grpId="2" animBg="1"/>
      <p:bldP spid="22" grpId="0"/>
      <p:bldP spid="22" grpId="1"/>
      <p:bldP spid="23" grpId="0"/>
      <p:bldP spid="24" grpId="0"/>
      <p:bldP spid="24" grpId="1"/>
      <p:bldP spid="25" grpId="0"/>
      <p:bldP spid="25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5|9.4|14|18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7|11.3|2.9|12.8|0.8|1.1|0.9|1|0.9|16.8|8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1|14.8|10.3|1.4|1|6.8|2.8|7.4|1|1|1|0.9|7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6|1.4|1.3|4|15.1|12.5|1.5|2|1.6|14.1|7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8.6|6|2.3|3.8|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4.6|6.5|6.3|11.8|1.3|1.3|1.2|8.2|3.2|0.8|3.7|1|1|13.5|6.4|6.5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9" ma:contentTypeDescription="Create a new document." ma:contentTypeScope="" ma:versionID="b2c766a94e95002ac4288712d4fa69c8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7178f4fb24cd49e559b70803ab372ab1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A33F1E5-716B-44E9-A01F-48CF44B7FD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727757-3061-47D3-99FD-9493F136DC43}">
  <ds:schemaRefs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522d4c35-b548-4432-90ae-af4376e1c4b4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5947</TotalTime>
  <Words>206</Words>
  <Application>Microsoft Office PowerPoint</Application>
  <PresentationFormat>On-screen Show (4:3)</PresentationFormat>
  <Paragraphs>103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10</vt:i4>
      </vt:variant>
    </vt:vector>
  </HeadingPairs>
  <TitlesOfParts>
    <vt:vector size="22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Administrator</cp:lastModifiedBy>
  <cp:revision>215</cp:revision>
  <dcterms:created xsi:type="dcterms:W3CDTF">2019-07-05T11:02:13Z</dcterms:created>
  <dcterms:modified xsi:type="dcterms:W3CDTF">2020-11-03T13:36:42Z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