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2"/>
  </p:notesMasterIdLst>
  <p:sldIdLst>
    <p:sldId id="296" r:id="rId11"/>
    <p:sldId id="297" r:id="rId12"/>
    <p:sldId id="298" r:id="rId13"/>
    <p:sldId id="311" r:id="rId14"/>
    <p:sldId id="299" r:id="rId15"/>
    <p:sldId id="304" r:id="rId16"/>
    <p:sldId id="313" r:id="rId17"/>
    <p:sldId id="312" r:id="rId18"/>
    <p:sldId id="314" r:id="rId19"/>
    <p:sldId id="306" r:id="rId20"/>
    <p:sldId id="30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B41CB652-C4CB-4173-A982-F463C37B68F8}"/>
    <pc:docChg chg="custSel modSld">
      <pc:chgData name="James Clegg" userId="c6df1435-7a36-4b38-be4d-16e68e91152f" providerId="ADAL" clId="{B41CB652-C4CB-4173-A982-F463C37B68F8}" dt="2020-10-22T09:27:27.137" v="209" actId="1037"/>
      <pc:docMkLst>
        <pc:docMk/>
      </pc:docMkLst>
      <pc:sldChg chg="addSp delSp modSp">
        <pc:chgData name="James Clegg" userId="c6df1435-7a36-4b38-be4d-16e68e91152f" providerId="ADAL" clId="{B41CB652-C4CB-4173-A982-F463C37B68F8}" dt="2020-10-22T09:27:27.137" v="209" actId="1037"/>
        <pc:sldMkLst>
          <pc:docMk/>
          <pc:sldMk cId="3463639803" sldId="296"/>
        </pc:sldMkLst>
        <pc:spChg chg="add del mod">
          <ac:chgData name="James Clegg" userId="c6df1435-7a36-4b38-be4d-16e68e91152f" providerId="ADAL" clId="{B41CB652-C4CB-4173-A982-F463C37B68F8}" dt="2020-10-22T09:27:19.230" v="187" actId="478"/>
          <ac:spMkLst>
            <pc:docMk/>
            <pc:sldMk cId="3463639803" sldId="296"/>
            <ac:spMk id="2" creationId="{A15AB903-29A0-45A0-A583-88EF2B45ECEA}"/>
          </ac:spMkLst>
        </pc:spChg>
        <pc:spChg chg="del mod">
          <ac:chgData name="James Clegg" userId="c6df1435-7a36-4b38-be4d-16e68e91152f" providerId="ADAL" clId="{B41CB652-C4CB-4173-A982-F463C37B68F8}" dt="2020-10-22T09:27:16.019" v="186"/>
          <ac:spMkLst>
            <pc:docMk/>
            <pc:sldMk cId="3463639803" sldId="296"/>
            <ac:spMk id="4" creationId="{00000000-0000-0000-0000-000000000000}"/>
          </ac:spMkLst>
        </pc:spChg>
        <pc:picChg chg="add mod">
          <ac:chgData name="James Clegg" userId="c6df1435-7a36-4b38-be4d-16e68e91152f" providerId="ADAL" clId="{B41CB652-C4CB-4173-A982-F463C37B68F8}" dt="2020-10-22T09:27:27.137" v="209" actId="1037"/>
          <ac:picMkLst>
            <pc:docMk/>
            <pc:sldMk cId="3463639803" sldId="296"/>
            <ac:picMk id="3" creationId="{A954CC78-2377-4FE2-BAC1-95F39AD43138}"/>
          </ac:picMkLst>
        </pc:picChg>
      </pc:sldChg>
      <pc:sldChg chg="delSp modSp">
        <pc:chgData name="James Clegg" userId="c6df1435-7a36-4b38-be4d-16e68e91152f" providerId="ADAL" clId="{B41CB652-C4CB-4173-A982-F463C37B68F8}" dt="2020-10-22T09:03:20.943" v="65" actId="207"/>
        <pc:sldMkLst>
          <pc:docMk/>
          <pc:sldMk cId="4128357408" sldId="298"/>
        </pc:sldMkLst>
        <pc:spChg chg="mod">
          <ac:chgData name="James Clegg" userId="c6df1435-7a36-4b38-be4d-16e68e91152f" providerId="ADAL" clId="{B41CB652-C4CB-4173-A982-F463C37B68F8}" dt="2020-10-22T09:03:20.943" v="65" actId="207"/>
          <ac:spMkLst>
            <pc:docMk/>
            <pc:sldMk cId="4128357408" sldId="298"/>
            <ac:spMk id="2" creationId="{00000000-0000-0000-0000-000000000000}"/>
          </ac:spMkLst>
        </pc:spChg>
        <pc:spChg chg="del">
          <ac:chgData name="James Clegg" userId="c6df1435-7a36-4b38-be4d-16e68e91152f" providerId="ADAL" clId="{B41CB652-C4CB-4173-A982-F463C37B68F8}" dt="2020-10-22T08:25:21.043" v="3" actId="478"/>
          <ac:spMkLst>
            <pc:docMk/>
            <pc:sldMk cId="4128357408" sldId="298"/>
            <ac:spMk id="4" creationId="{00000000-0000-0000-0000-000000000000}"/>
          </ac:spMkLst>
        </pc:spChg>
      </pc:sldChg>
      <pc:sldChg chg="addSp delSp modSp modAnim">
        <pc:chgData name="James Clegg" userId="c6df1435-7a36-4b38-be4d-16e68e91152f" providerId="ADAL" clId="{B41CB652-C4CB-4173-A982-F463C37B68F8}" dt="2020-10-22T09:25:12.933" v="184"/>
        <pc:sldMkLst>
          <pc:docMk/>
          <pc:sldMk cId="3939627984" sldId="300"/>
        </pc:sldMkLst>
        <pc:spChg chg="del">
          <ac:chgData name="James Clegg" userId="c6df1435-7a36-4b38-be4d-16e68e91152f" providerId="ADAL" clId="{B41CB652-C4CB-4173-A982-F463C37B68F8}" dt="2020-10-22T08:26:27.880" v="64" actId="478"/>
          <ac:spMkLst>
            <pc:docMk/>
            <pc:sldMk cId="3939627984" sldId="300"/>
            <ac:spMk id="3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8:26:24.802" v="63" actId="1036"/>
          <ac:spMkLst>
            <pc:docMk/>
            <pc:sldMk cId="3939627984" sldId="300"/>
            <ac:spMk id="8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8:26:24.802" v="63" actId="1036"/>
          <ac:spMkLst>
            <pc:docMk/>
            <pc:sldMk cId="3939627984" sldId="300"/>
            <ac:spMk id="9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8:26:24.802" v="63" actId="1036"/>
          <ac:spMkLst>
            <pc:docMk/>
            <pc:sldMk cId="3939627984" sldId="300"/>
            <ac:spMk id="10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8:26:24.802" v="63" actId="1036"/>
          <ac:spMkLst>
            <pc:docMk/>
            <pc:sldMk cId="3939627984" sldId="300"/>
            <ac:spMk id="11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8:26:24.802" v="63" actId="1036"/>
          <ac:spMkLst>
            <pc:docMk/>
            <pc:sldMk cId="3939627984" sldId="300"/>
            <ac:spMk id="12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8:26:24.802" v="63" actId="1036"/>
          <ac:spMkLst>
            <pc:docMk/>
            <pc:sldMk cId="3939627984" sldId="300"/>
            <ac:spMk id="13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8:26:24.802" v="63" actId="1036"/>
          <ac:spMkLst>
            <pc:docMk/>
            <pc:sldMk cId="3939627984" sldId="300"/>
            <ac:spMk id="14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8:26:24.802" v="63" actId="1036"/>
          <ac:spMkLst>
            <pc:docMk/>
            <pc:sldMk cId="3939627984" sldId="300"/>
            <ac:spMk id="15" creationId="{00000000-0000-0000-0000-000000000000}"/>
          </ac:spMkLst>
        </pc:spChg>
        <pc:spChg chg="add mod">
          <ac:chgData name="James Clegg" userId="c6df1435-7a36-4b38-be4d-16e68e91152f" providerId="ADAL" clId="{B41CB652-C4CB-4173-A982-F463C37B68F8}" dt="2020-10-22T09:22:34.866" v="179" actId="1035"/>
          <ac:spMkLst>
            <pc:docMk/>
            <pc:sldMk cId="3939627984" sldId="300"/>
            <ac:spMk id="19" creationId="{5AE853AC-CDE9-4D74-BA62-E372F33AE25D}"/>
          </ac:spMkLst>
        </pc:spChg>
      </pc:sldChg>
      <pc:sldChg chg="modSp">
        <pc:chgData name="James Clegg" userId="c6df1435-7a36-4b38-be4d-16e68e91152f" providerId="ADAL" clId="{B41CB652-C4CB-4173-A982-F463C37B68F8}" dt="2020-10-22T08:26:11.528" v="52" actId="20577"/>
        <pc:sldMkLst>
          <pc:docMk/>
          <pc:sldMk cId="3782242679" sldId="301"/>
        </pc:sldMkLst>
        <pc:spChg chg="mod">
          <ac:chgData name="James Clegg" userId="c6df1435-7a36-4b38-be4d-16e68e91152f" providerId="ADAL" clId="{B41CB652-C4CB-4173-A982-F463C37B68F8}" dt="2020-10-22T08:26:11.528" v="52" actId="20577"/>
          <ac:spMkLst>
            <pc:docMk/>
            <pc:sldMk cId="3782242679" sldId="301"/>
            <ac:spMk id="3" creationId="{00000000-0000-0000-0000-000000000000}"/>
          </ac:spMkLst>
        </pc:spChg>
      </pc:sldChg>
      <pc:sldChg chg="delSp modSp modAnim">
        <pc:chgData name="James Clegg" userId="c6df1435-7a36-4b38-be4d-16e68e91152f" providerId="ADAL" clId="{B41CB652-C4CB-4173-A982-F463C37B68F8}" dt="2020-10-22T09:06:03.912" v="90"/>
        <pc:sldMkLst>
          <pc:docMk/>
          <pc:sldMk cId="3195527484" sldId="304"/>
        </pc:sldMkLst>
        <pc:spChg chg="mod">
          <ac:chgData name="James Clegg" userId="c6df1435-7a36-4b38-be4d-16e68e91152f" providerId="ADAL" clId="{B41CB652-C4CB-4173-A982-F463C37B68F8}" dt="2020-10-22T09:05:41.936" v="88" actId="14100"/>
          <ac:spMkLst>
            <pc:docMk/>
            <pc:sldMk cId="3195527484" sldId="304"/>
            <ac:spMk id="2" creationId="{00000000-0000-0000-0000-000000000000}"/>
          </ac:spMkLst>
        </pc:spChg>
        <pc:spChg chg="del">
          <ac:chgData name="James Clegg" userId="c6df1435-7a36-4b38-be4d-16e68e91152f" providerId="ADAL" clId="{B41CB652-C4CB-4173-A982-F463C37B68F8}" dt="2020-10-22T08:25:55.347" v="41" actId="478"/>
          <ac:spMkLst>
            <pc:docMk/>
            <pc:sldMk cId="3195527484" sldId="304"/>
            <ac:spMk id="5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9:05:32.216" v="87" actId="14100"/>
          <ac:spMkLst>
            <pc:docMk/>
            <pc:sldMk cId="3195527484" sldId="304"/>
            <ac:spMk id="7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9:05:03.205" v="74" actId="553"/>
          <ac:spMkLst>
            <pc:docMk/>
            <pc:sldMk cId="3195527484" sldId="304"/>
            <ac:spMk id="18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9:05:03.205" v="74" actId="553"/>
          <ac:spMkLst>
            <pc:docMk/>
            <pc:sldMk cId="3195527484" sldId="304"/>
            <ac:spMk id="19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9:05:41.936" v="88" actId="14100"/>
          <ac:spMkLst>
            <pc:docMk/>
            <pc:sldMk cId="3195527484" sldId="304"/>
            <ac:spMk id="29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9:05:41.936" v="88" actId="14100"/>
          <ac:spMkLst>
            <pc:docMk/>
            <pc:sldMk cId="3195527484" sldId="304"/>
            <ac:spMk id="30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9:05:41.936" v="88" actId="14100"/>
          <ac:spMkLst>
            <pc:docMk/>
            <pc:sldMk cId="3195527484" sldId="304"/>
            <ac:spMk id="31" creationId="{00000000-0000-0000-0000-000000000000}"/>
          </ac:spMkLst>
        </pc:spChg>
      </pc:sldChg>
      <pc:sldChg chg="addSp delSp modSp modAnim">
        <pc:chgData name="James Clegg" userId="c6df1435-7a36-4b38-be4d-16e68e91152f" providerId="ADAL" clId="{B41CB652-C4CB-4173-A982-F463C37B68F8}" dt="2020-10-22T09:21:52.843" v="173"/>
        <pc:sldMkLst>
          <pc:docMk/>
          <pc:sldMk cId="1793065095" sldId="306"/>
        </pc:sldMkLst>
        <pc:spChg chg="del">
          <ac:chgData name="James Clegg" userId="c6df1435-7a36-4b38-be4d-16e68e91152f" providerId="ADAL" clId="{B41CB652-C4CB-4173-A982-F463C37B68F8}" dt="2020-10-22T08:26:19.272" v="54" actId="478"/>
          <ac:spMkLst>
            <pc:docMk/>
            <pc:sldMk cId="1793065095" sldId="306"/>
            <ac:spMk id="3" creationId="{00000000-0000-0000-0000-000000000000}"/>
          </ac:spMkLst>
        </pc:spChg>
        <pc:spChg chg="add mod">
          <ac:chgData name="James Clegg" userId="c6df1435-7a36-4b38-be4d-16e68e91152f" providerId="ADAL" clId="{B41CB652-C4CB-4173-A982-F463C37B68F8}" dt="2020-10-22T09:21:38.062" v="169" actId="207"/>
          <ac:spMkLst>
            <pc:docMk/>
            <pc:sldMk cId="1793065095" sldId="306"/>
            <ac:spMk id="17" creationId="{C0E12D74-6941-44DD-A8B7-68B2276B5729}"/>
          </ac:spMkLst>
        </pc:spChg>
        <pc:spChg chg="add mod">
          <ac:chgData name="James Clegg" userId="c6df1435-7a36-4b38-be4d-16e68e91152f" providerId="ADAL" clId="{B41CB652-C4CB-4173-A982-F463C37B68F8}" dt="2020-10-22T09:21:44.798" v="171" actId="1076"/>
          <ac:spMkLst>
            <pc:docMk/>
            <pc:sldMk cId="1793065095" sldId="306"/>
            <ac:spMk id="18" creationId="{F87F9C2B-49CC-47D9-ACB0-04F5269BE682}"/>
          </ac:spMkLst>
        </pc:spChg>
      </pc:sldChg>
      <pc:sldChg chg="delSp modSp">
        <pc:chgData name="James Clegg" userId="c6df1435-7a36-4b38-be4d-16e68e91152f" providerId="ADAL" clId="{B41CB652-C4CB-4173-A982-F463C37B68F8}" dt="2020-10-22T09:03:30.456" v="73" actId="1038"/>
        <pc:sldMkLst>
          <pc:docMk/>
          <pc:sldMk cId="1037293992" sldId="311"/>
        </pc:sldMkLst>
        <pc:spChg chg="mod">
          <ac:chgData name="James Clegg" userId="c6df1435-7a36-4b38-be4d-16e68e91152f" providerId="ADAL" clId="{B41CB652-C4CB-4173-A982-F463C37B68F8}" dt="2020-10-22T09:03:25.629" v="66" actId="207"/>
          <ac:spMkLst>
            <pc:docMk/>
            <pc:sldMk cId="1037293992" sldId="311"/>
            <ac:spMk id="2" creationId="{00000000-0000-0000-0000-000000000000}"/>
          </ac:spMkLst>
        </pc:spChg>
        <pc:spChg chg="del">
          <ac:chgData name="James Clegg" userId="c6df1435-7a36-4b38-be4d-16e68e91152f" providerId="ADAL" clId="{B41CB652-C4CB-4173-A982-F463C37B68F8}" dt="2020-10-22T08:25:48.622" v="40" actId="478"/>
          <ac:spMkLst>
            <pc:docMk/>
            <pc:sldMk cId="1037293992" sldId="311"/>
            <ac:spMk id="4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9:03:30.456" v="73" actId="1038"/>
          <ac:spMkLst>
            <pc:docMk/>
            <pc:sldMk cId="1037293992" sldId="311"/>
            <ac:spMk id="14" creationId="{186550E1-0FF5-4D68-B76E-9B9E9552D129}"/>
          </ac:spMkLst>
        </pc:spChg>
        <pc:spChg chg="mod">
          <ac:chgData name="James Clegg" userId="c6df1435-7a36-4b38-be4d-16e68e91152f" providerId="ADAL" clId="{B41CB652-C4CB-4173-A982-F463C37B68F8}" dt="2020-10-22T08:25:36.188" v="29" actId="1036"/>
          <ac:spMkLst>
            <pc:docMk/>
            <pc:sldMk cId="1037293992" sldId="311"/>
            <ac:spMk id="16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8:25:46.466" v="39" actId="1038"/>
          <ac:spMkLst>
            <pc:docMk/>
            <pc:sldMk cId="1037293992" sldId="311"/>
            <ac:spMk id="17" creationId="{00000000-0000-0000-0000-000000000000}"/>
          </ac:spMkLst>
        </pc:spChg>
      </pc:sldChg>
      <pc:sldChg chg="addSp delSp modSp modAnim">
        <pc:chgData name="James Clegg" userId="c6df1435-7a36-4b38-be4d-16e68e91152f" providerId="ADAL" clId="{B41CB652-C4CB-4173-A982-F463C37B68F8}" dt="2020-10-22T09:13:01.450" v="119"/>
        <pc:sldMkLst>
          <pc:docMk/>
          <pc:sldMk cId="67931138" sldId="312"/>
        </pc:sldMkLst>
        <pc:spChg chg="del">
          <ac:chgData name="James Clegg" userId="c6df1435-7a36-4b38-be4d-16e68e91152f" providerId="ADAL" clId="{B41CB652-C4CB-4173-A982-F463C37B68F8}" dt="2020-10-22T08:26:04.690" v="43" actId="478"/>
          <ac:spMkLst>
            <pc:docMk/>
            <pc:sldMk cId="67931138" sldId="312"/>
            <ac:spMk id="3" creationId="{00000000-0000-0000-0000-000000000000}"/>
          </ac:spMkLst>
        </pc:spChg>
        <pc:spChg chg="del">
          <ac:chgData name="James Clegg" userId="c6df1435-7a36-4b38-be4d-16e68e91152f" providerId="ADAL" clId="{B41CB652-C4CB-4173-A982-F463C37B68F8}" dt="2020-10-22T09:11:39.288" v="115" actId="478"/>
          <ac:spMkLst>
            <pc:docMk/>
            <pc:sldMk cId="67931138" sldId="312"/>
            <ac:spMk id="4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9:11:12.912" v="113" actId="207"/>
          <ac:spMkLst>
            <pc:docMk/>
            <pc:sldMk cId="67931138" sldId="312"/>
            <ac:spMk id="5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9:11:04.854" v="111" actId="207"/>
          <ac:spMkLst>
            <pc:docMk/>
            <pc:sldMk cId="67931138" sldId="312"/>
            <ac:spMk id="20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9:11:45.043" v="116" actId="1076"/>
          <ac:spMkLst>
            <pc:docMk/>
            <pc:sldMk cId="67931138" sldId="312"/>
            <ac:spMk id="24" creationId="{00000000-0000-0000-0000-000000000000}"/>
          </ac:spMkLst>
        </pc:spChg>
        <pc:spChg chg="add">
          <ac:chgData name="James Clegg" userId="c6df1435-7a36-4b38-be4d-16e68e91152f" providerId="ADAL" clId="{B41CB652-C4CB-4173-A982-F463C37B68F8}" dt="2020-10-22T09:11:36.998" v="114"/>
          <ac:spMkLst>
            <pc:docMk/>
            <pc:sldMk cId="67931138" sldId="312"/>
            <ac:spMk id="26" creationId="{108B3385-D505-404B-94C9-622B95872714}"/>
          </ac:spMkLst>
        </pc:spChg>
        <pc:picChg chg="mod">
          <ac:chgData name="James Clegg" userId="c6df1435-7a36-4b38-be4d-16e68e91152f" providerId="ADAL" clId="{B41CB652-C4CB-4173-A982-F463C37B68F8}" dt="2020-10-22T09:11:45.043" v="116" actId="1076"/>
          <ac:picMkLst>
            <pc:docMk/>
            <pc:sldMk cId="67931138" sldId="312"/>
            <ac:picMk id="23" creationId="{00000000-0000-0000-0000-000000000000}"/>
          </ac:picMkLst>
        </pc:picChg>
      </pc:sldChg>
      <pc:sldChg chg="delSp modSp">
        <pc:chgData name="James Clegg" userId="c6df1435-7a36-4b38-be4d-16e68e91152f" providerId="ADAL" clId="{B41CB652-C4CB-4173-A982-F463C37B68F8}" dt="2020-10-22T09:07:50.268" v="94" actId="553"/>
        <pc:sldMkLst>
          <pc:docMk/>
          <pc:sldMk cId="2148774805" sldId="313"/>
        </pc:sldMkLst>
        <pc:spChg chg="del">
          <ac:chgData name="James Clegg" userId="c6df1435-7a36-4b38-be4d-16e68e91152f" providerId="ADAL" clId="{B41CB652-C4CB-4173-A982-F463C37B68F8}" dt="2020-10-22T08:25:59.892" v="42" actId="478"/>
          <ac:spMkLst>
            <pc:docMk/>
            <pc:sldMk cId="2148774805" sldId="313"/>
            <ac:spMk id="3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9:06:28.064" v="93" actId="1076"/>
          <ac:spMkLst>
            <pc:docMk/>
            <pc:sldMk cId="2148774805" sldId="313"/>
            <ac:spMk id="7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9:06:28.064" v="93" actId="1076"/>
          <ac:spMkLst>
            <pc:docMk/>
            <pc:sldMk cId="2148774805" sldId="313"/>
            <ac:spMk id="17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9:07:50.268" v="94" actId="553"/>
          <ac:spMkLst>
            <pc:docMk/>
            <pc:sldMk cId="2148774805" sldId="313"/>
            <ac:spMk id="18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9:07:50.268" v="94" actId="553"/>
          <ac:spMkLst>
            <pc:docMk/>
            <pc:sldMk cId="2148774805" sldId="313"/>
            <ac:spMk id="19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9:06:22.817" v="92" actId="1076"/>
          <ac:spMkLst>
            <pc:docMk/>
            <pc:sldMk cId="2148774805" sldId="313"/>
            <ac:spMk id="20" creationId="{00000000-0000-0000-0000-000000000000}"/>
          </ac:spMkLst>
        </pc:spChg>
        <pc:spChg chg="mod">
          <ac:chgData name="James Clegg" userId="c6df1435-7a36-4b38-be4d-16e68e91152f" providerId="ADAL" clId="{B41CB652-C4CB-4173-A982-F463C37B68F8}" dt="2020-10-22T09:06:15.504" v="91" actId="1076"/>
          <ac:spMkLst>
            <pc:docMk/>
            <pc:sldMk cId="2148774805" sldId="313"/>
            <ac:spMk id="22" creationId="{00000000-0000-0000-0000-000000000000}"/>
          </ac:spMkLst>
        </pc:spChg>
        <pc:picChg chg="mod">
          <ac:chgData name="James Clegg" userId="c6df1435-7a36-4b38-be4d-16e68e91152f" providerId="ADAL" clId="{B41CB652-C4CB-4173-A982-F463C37B68F8}" dt="2020-10-22T09:06:22.817" v="92" actId="1076"/>
          <ac:picMkLst>
            <pc:docMk/>
            <pc:sldMk cId="2148774805" sldId="313"/>
            <ac:picMk id="2" creationId="{00000000-0000-0000-0000-000000000000}"/>
          </ac:picMkLst>
        </pc:picChg>
        <pc:picChg chg="mod">
          <ac:chgData name="James Clegg" userId="c6df1435-7a36-4b38-be4d-16e68e91152f" providerId="ADAL" clId="{B41CB652-C4CB-4173-A982-F463C37B68F8}" dt="2020-10-22T09:06:22.817" v="92" actId="1076"/>
          <ac:picMkLst>
            <pc:docMk/>
            <pc:sldMk cId="2148774805" sldId="313"/>
            <ac:picMk id="8" creationId="{00000000-0000-0000-0000-000000000000}"/>
          </ac:picMkLst>
        </pc:picChg>
        <pc:picChg chg="mod">
          <ac:chgData name="James Clegg" userId="c6df1435-7a36-4b38-be4d-16e68e91152f" providerId="ADAL" clId="{B41CB652-C4CB-4173-A982-F463C37B68F8}" dt="2020-10-22T09:06:22.817" v="92" actId="1076"/>
          <ac:picMkLst>
            <pc:docMk/>
            <pc:sldMk cId="2148774805" sldId="313"/>
            <ac:picMk id="9" creationId="{00000000-0000-0000-0000-000000000000}"/>
          </ac:picMkLst>
        </pc:picChg>
        <pc:picChg chg="mod">
          <ac:chgData name="James Clegg" userId="c6df1435-7a36-4b38-be4d-16e68e91152f" providerId="ADAL" clId="{B41CB652-C4CB-4173-A982-F463C37B68F8}" dt="2020-10-22T09:06:22.817" v="92" actId="1076"/>
          <ac:picMkLst>
            <pc:docMk/>
            <pc:sldMk cId="2148774805" sldId="313"/>
            <ac:picMk id="10" creationId="{00000000-0000-0000-0000-000000000000}"/>
          </ac:picMkLst>
        </pc:picChg>
        <pc:picChg chg="mod">
          <ac:chgData name="James Clegg" userId="c6df1435-7a36-4b38-be4d-16e68e91152f" providerId="ADAL" clId="{B41CB652-C4CB-4173-A982-F463C37B68F8}" dt="2020-10-22T09:06:22.817" v="92" actId="1076"/>
          <ac:picMkLst>
            <pc:docMk/>
            <pc:sldMk cId="2148774805" sldId="313"/>
            <ac:picMk id="11" creationId="{00000000-0000-0000-0000-000000000000}"/>
          </ac:picMkLst>
        </pc:picChg>
        <pc:picChg chg="mod">
          <ac:chgData name="James Clegg" userId="c6df1435-7a36-4b38-be4d-16e68e91152f" providerId="ADAL" clId="{B41CB652-C4CB-4173-A982-F463C37B68F8}" dt="2020-10-22T09:06:22.817" v="92" actId="1076"/>
          <ac:picMkLst>
            <pc:docMk/>
            <pc:sldMk cId="2148774805" sldId="313"/>
            <ac:picMk id="12" creationId="{00000000-0000-0000-0000-000000000000}"/>
          </ac:picMkLst>
        </pc:picChg>
        <pc:picChg chg="mod">
          <ac:chgData name="James Clegg" userId="c6df1435-7a36-4b38-be4d-16e68e91152f" providerId="ADAL" clId="{B41CB652-C4CB-4173-A982-F463C37B68F8}" dt="2020-10-22T09:06:22.817" v="92" actId="1076"/>
          <ac:picMkLst>
            <pc:docMk/>
            <pc:sldMk cId="2148774805" sldId="313"/>
            <ac:picMk id="13" creationId="{00000000-0000-0000-0000-000000000000}"/>
          </ac:picMkLst>
        </pc:picChg>
        <pc:picChg chg="mod">
          <ac:chgData name="James Clegg" userId="c6df1435-7a36-4b38-be4d-16e68e91152f" providerId="ADAL" clId="{B41CB652-C4CB-4173-A982-F463C37B68F8}" dt="2020-10-22T09:06:22.817" v="92" actId="1076"/>
          <ac:picMkLst>
            <pc:docMk/>
            <pc:sldMk cId="2148774805" sldId="313"/>
            <ac:picMk id="14" creationId="{00000000-0000-0000-0000-000000000000}"/>
          </ac:picMkLst>
        </pc:picChg>
        <pc:picChg chg="mod">
          <ac:chgData name="James Clegg" userId="c6df1435-7a36-4b38-be4d-16e68e91152f" providerId="ADAL" clId="{B41CB652-C4CB-4173-A982-F463C37B68F8}" dt="2020-10-22T09:06:22.817" v="92" actId="1076"/>
          <ac:picMkLst>
            <pc:docMk/>
            <pc:sldMk cId="2148774805" sldId="313"/>
            <ac:picMk id="15" creationId="{00000000-0000-0000-0000-000000000000}"/>
          </ac:picMkLst>
        </pc:picChg>
        <pc:picChg chg="mod">
          <ac:chgData name="James Clegg" userId="c6df1435-7a36-4b38-be4d-16e68e91152f" providerId="ADAL" clId="{B41CB652-C4CB-4173-A982-F463C37B68F8}" dt="2020-10-22T09:06:22.817" v="92" actId="1076"/>
          <ac:picMkLst>
            <pc:docMk/>
            <pc:sldMk cId="2148774805" sldId="313"/>
            <ac:picMk id="16" creationId="{00000000-0000-0000-0000-000000000000}"/>
          </ac:picMkLst>
        </pc:picChg>
      </pc:sldChg>
      <pc:sldChg chg="addSp delSp modSp modAnim">
        <pc:chgData name="James Clegg" userId="c6df1435-7a36-4b38-be4d-16e68e91152f" providerId="ADAL" clId="{B41CB652-C4CB-4173-A982-F463C37B68F8}" dt="2020-10-22T09:19:05.559" v="163"/>
        <pc:sldMkLst>
          <pc:docMk/>
          <pc:sldMk cId="1216060380" sldId="314"/>
        </pc:sldMkLst>
        <pc:spChg chg="add mod">
          <ac:chgData name="James Clegg" userId="c6df1435-7a36-4b38-be4d-16e68e91152f" providerId="ADAL" clId="{B41CB652-C4CB-4173-A982-F463C37B68F8}" dt="2020-10-22T09:18:19.971" v="155" actId="554"/>
          <ac:spMkLst>
            <pc:docMk/>
            <pc:sldMk cId="1216060380" sldId="314"/>
            <ac:spMk id="2" creationId="{4BDCA08E-A9E7-4AA7-B781-CEFB60D771BF}"/>
          </ac:spMkLst>
        </pc:spChg>
        <pc:spChg chg="del">
          <ac:chgData name="James Clegg" userId="c6df1435-7a36-4b38-be4d-16e68e91152f" providerId="ADAL" clId="{B41CB652-C4CB-4173-A982-F463C37B68F8}" dt="2020-10-22T08:26:16.958" v="53" actId="478"/>
          <ac:spMkLst>
            <pc:docMk/>
            <pc:sldMk cId="1216060380" sldId="314"/>
            <ac:spMk id="3" creationId="{00000000-0000-0000-0000-000000000000}"/>
          </ac:spMkLst>
        </pc:spChg>
        <pc:spChg chg="add del mod">
          <ac:chgData name="James Clegg" userId="c6df1435-7a36-4b38-be4d-16e68e91152f" providerId="ADAL" clId="{B41CB652-C4CB-4173-A982-F463C37B68F8}" dt="2020-10-22T09:17:31.323" v="145" actId="478"/>
          <ac:spMkLst>
            <pc:docMk/>
            <pc:sldMk cId="1216060380" sldId="314"/>
            <ac:spMk id="18" creationId="{873DEA93-2C9D-4014-925B-F90DD91B6083}"/>
          </ac:spMkLst>
        </pc:spChg>
        <pc:spChg chg="add mod">
          <ac:chgData name="James Clegg" userId="c6df1435-7a36-4b38-be4d-16e68e91152f" providerId="ADAL" clId="{B41CB652-C4CB-4173-A982-F463C37B68F8}" dt="2020-10-22T09:18:19.971" v="155" actId="554"/>
          <ac:spMkLst>
            <pc:docMk/>
            <pc:sldMk cId="1216060380" sldId="314"/>
            <ac:spMk id="19" creationId="{B7F36B49-230B-4643-9B75-2CF2D06D3DFC}"/>
          </ac:spMkLst>
        </pc:spChg>
      </pc:sldChg>
    </pc:docChg>
  </pc:docChgLst>
  <pc:docChgLst>
    <pc:chgData name="James Clegg" userId="c6df1435-7a36-4b38-be4d-16e68e91152f" providerId="ADAL" clId="{149BE18A-C431-46D2-87BA-62AD75029FF3}"/>
    <pc:docChg chg="custSel modSld">
      <pc:chgData name="James Clegg" userId="c6df1435-7a36-4b38-be4d-16e68e91152f" providerId="ADAL" clId="{149BE18A-C431-46D2-87BA-62AD75029FF3}" dt="2020-10-22T11:50:01.223" v="10"/>
      <pc:docMkLst>
        <pc:docMk/>
      </pc:docMkLst>
      <pc:sldChg chg="modTransition">
        <pc:chgData name="James Clegg" userId="c6df1435-7a36-4b38-be4d-16e68e91152f" providerId="ADAL" clId="{149BE18A-C431-46D2-87BA-62AD75029FF3}" dt="2020-10-22T11:50:01.223" v="10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149BE18A-C431-46D2-87BA-62AD75029FF3}" dt="2020-10-22T11:50:01.223" v="10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149BE18A-C431-46D2-87BA-62AD75029FF3}" dt="2020-10-22T11:50:01.223" v="10"/>
        <pc:sldMkLst>
          <pc:docMk/>
          <pc:sldMk cId="4128357408" sldId="298"/>
        </pc:sldMkLst>
        <pc:picChg chg="del">
          <ac:chgData name="James Clegg" userId="c6df1435-7a36-4b38-be4d-16e68e91152f" providerId="ADAL" clId="{149BE18A-C431-46D2-87BA-62AD75029FF3}" dt="2020-10-22T11:49:25.631" v="0" actId="478"/>
          <ac:picMkLst>
            <pc:docMk/>
            <pc:sldMk cId="4128357408" sldId="298"/>
            <ac:picMk id="5" creationId="{00000000-0000-0000-0000-000000000000}"/>
          </ac:picMkLst>
        </pc:picChg>
      </pc:sldChg>
      <pc:sldChg chg="modTransition">
        <pc:chgData name="James Clegg" userId="c6df1435-7a36-4b38-be4d-16e68e91152f" providerId="ADAL" clId="{149BE18A-C431-46D2-87BA-62AD75029FF3}" dt="2020-10-22T11:50:01.223" v="10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149BE18A-C431-46D2-87BA-62AD75029FF3}" dt="2020-10-22T11:50:01.223" v="10"/>
        <pc:sldMkLst>
          <pc:docMk/>
          <pc:sldMk cId="3939627984" sldId="300"/>
        </pc:sldMkLst>
        <pc:picChg chg="del">
          <ac:chgData name="James Clegg" userId="c6df1435-7a36-4b38-be4d-16e68e91152f" providerId="ADAL" clId="{149BE18A-C431-46D2-87BA-62AD75029FF3}" dt="2020-10-22T11:49:50.918" v="8" actId="478"/>
          <ac:picMkLst>
            <pc:docMk/>
            <pc:sldMk cId="3939627984" sldId="300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49BE18A-C431-46D2-87BA-62AD75029FF3}" dt="2020-10-22T11:50:01.223" v="10"/>
        <pc:sldMkLst>
          <pc:docMk/>
          <pc:sldMk cId="3782242679" sldId="301"/>
        </pc:sldMkLst>
        <pc:picChg chg="del">
          <ac:chgData name="James Clegg" userId="c6df1435-7a36-4b38-be4d-16e68e91152f" providerId="ADAL" clId="{149BE18A-C431-46D2-87BA-62AD75029FF3}" dt="2020-10-22T11:49:39.241" v="5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49BE18A-C431-46D2-87BA-62AD75029FF3}" dt="2020-10-22T11:50:01.223" v="10"/>
        <pc:sldMkLst>
          <pc:docMk/>
          <pc:sldMk cId="3195527484" sldId="304"/>
        </pc:sldMkLst>
        <pc:picChg chg="del">
          <ac:chgData name="James Clegg" userId="c6df1435-7a36-4b38-be4d-16e68e91152f" providerId="ADAL" clId="{149BE18A-C431-46D2-87BA-62AD75029FF3}" dt="2020-10-22T11:49:31.088" v="2" actId="478"/>
          <ac:picMkLst>
            <pc:docMk/>
            <pc:sldMk cId="3195527484" sldId="304"/>
            <ac:picMk id="3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49BE18A-C431-46D2-87BA-62AD75029FF3}" dt="2020-10-22T11:50:01.223" v="10"/>
        <pc:sldMkLst>
          <pc:docMk/>
          <pc:sldMk cId="1793065095" sldId="306"/>
        </pc:sldMkLst>
        <pc:picChg chg="del">
          <ac:chgData name="James Clegg" userId="c6df1435-7a36-4b38-be4d-16e68e91152f" providerId="ADAL" clId="{149BE18A-C431-46D2-87BA-62AD75029FF3}" dt="2020-10-22T11:49:45.538" v="7" actId="478"/>
          <ac:picMkLst>
            <pc:docMk/>
            <pc:sldMk cId="1793065095" sldId="30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49BE18A-C431-46D2-87BA-62AD75029FF3}" dt="2020-10-22T11:50:01.223" v="10"/>
        <pc:sldMkLst>
          <pc:docMk/>
          <pc:sldMk cId="1923779299" sldId="308"/>
        </pc:sldMkLst>
        <pc:picChg chg="del">
          <ac:chgData name="James Clegg" userId="c6df1435-7a36-4b38-be4d-16e68e91152f" providerId="ADAL" clId="{149BE18A-C431-46D2-87BA-62AD75029FF3}" dt="2020-10-22T11:49:55.459" v="9" actId="478"/>
          <ac:picMkLst>
            <pc:docMk/>
            <pc:sldMk cId="1923779299" sldId="308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49BE18A-C431-46D2-87BA-62AD75029FF3}" dt="2020-10-22T11:50:01.223" v="10"/>
        <pc:sldMkLst>
          <pc:docMk/>
          <pc:sldMk cId="1037293992" sldId="311"/>
        </pc:sldMkLst>
        <pc:picChg chg="del">
          <ac:chgData name="James Clegg" userId="c6df1435-7a36-4b38-be4d-16e68e91152f" providerId="ADAL" clId="{149BE18A-C431-46D2-87BA-62AD75029FF3}" dt="2020-10-22T11:49:28.365" v="1" actId="478"/>
          <ac:picMkLst>
            <pc:docMk/>
            <pc:sldMk cId="1037293992" sldId="311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49BE18A-C431-46D2-87BA-62AD75029FF3}" dt="2020-10-22T11:50:01.223" v="10"/>
        <pc:sldMkLst>
          <pc:docMk/>
          <pc:sldMk cId="67931138" sldId="312"/>
        </pc:sldMkLst>
        <pc:picChg chg="del">
          <ac:chgData name="James Clegg" userId="c6df1435-7a36-4b38-be4d-16e68e91152f" providerId="ADAL" clId="{149BE18A-C431-46D2-87BA-62AD75029FF3}" dt="2020-10-22T11:49:36.889" v="4" actId="478"/>
          <ac:picMkLst>
            <pc:docMk/>
            <pc:sldMk cId="67931138" sldId="312"/>
            <ac:picMk id="2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49BE18A-C431-46D2-87BA-62AD75029FF3}" dt="2020-10-22T11:50:01.223" v="10"/>
        <pc:sldMkLst>
          <pc:docMk/>
          <pc:sldMk cId="2148774805" sldId="313"/>
        </pc:sldMkLst>
        <pc:picChg chg="del">
          <ac:chgData name="James Clegg" userId="c6df1435-7a36-4b38-be4d-16e68e91152f" providerId="ADAL" clId="{149BE18A-C431-46D2-87BA-62AD75029FF3}" dt="2020-10-22T11:49:34.432" v="3" actId="478"/>
          <ac:picMkLst>
            <pc:docMk/>
            <pc:sldMk cId="2148774805" sldId="313"/>
            <ac:picMk id="2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49BE18A-C431-46D2-87BA-62AD75029FF3}" dt="2020-10-22T11:50:01.223" v="10"/>
        <pc:sldMkLst>
          <pc:docMk/>
          <pc:sldMk cId="1216060380" sldId="314"/>
        </pc:sldMkLst>
        <pc:picChg chg="del">
          <ac:chgData name="James Clegg" userId="c6df1435-7a36-4b38-be4d-16e68e91152f" providerId="ADAL" clId="{149BE18A-C431-46D2-87BA-62AD75029FF3}" dt="2020-10-22T11:49:42.322" v="6" actId="478"/>
          <ac:picMkLst>
            <pc:docMk/>
            <pc:sldMk cId="1216060380" sldId="314"/>
            <ac:picMk id="1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17/11/2020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17/11/2020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24.png"/><Relationship Id="rId9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5.pn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28.png"/><Relationship Id="rId9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0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10.png"/><Relationship Id="rId5" Type="http://schemas.openxmlformats.org/officeDocument/2006/relationships/image" Target="../media/image2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54CC78-2377-4FE2-BAC1-95F39AD43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8918" y="1737213"/>
            <a:ext cx="5950212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6149" y="2830321"/>
            <a:ext cx="2993395" cy="1316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691" y="2830321"/>
            <a:ext cx="2993395" cy="13168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63397" y="4790905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397" y="4790905"/>
                <a:ext cx="77634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620110" y="4866230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93028" y="4765701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028" y="4765701"/>
                <a:ext cx="65053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ounded Rectangle 8"/>
          <p:cNvSpPr/>
          <p:nvPr/>
        </p:nvSpPr>
        <p:spPr>
          <a:xfrm>
            <a:off x="2645188" y="4871074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777932" y="4866230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803010" y="4871074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1071" y="4866230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026149" y="4871074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4551" y="1630652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What is the difference between these ten frames?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E12D74-6941-44DD-A8B7-68B2276B5729}"/>
              </a:ext>
            </a:extLst>
          </p:cNvPr>
          <p:cNvSpPr/>
          <p:nvPr/>
        </p:nvSpPr>
        <p:spPr>
          <a:xfrm>
            <a:off x="842037" y="2933974"/>
            <a:ext cx="1657762" cy="565744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7F9C2B-49CC-47D9-ACB0-04F5269BE682}"/>
              </a:ext>
            </a:extLst>
          </p:cNvPr>
          <p:cNvSpPr/>
          <p:nvPr/>
        </p:nvSpPr>
        <p:spPr>
          <a:xfrm>
            <a:off x="5143565" y="2933974"/>
            <a:ext cx="1657762" cy="565744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30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6" grpId="0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57" y="2497219"/>
            <a:ext cx="3076474" cy="16649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019" y="2497219"/>
            <a:ext cx="3767817" cy="16649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90832" y="4061691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832" y="4061691"/>
                <a:ext cx="77634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047545" y="4137016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20463" y="4036487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0463" y="4036487"/>
                <a:ext cx="65053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le 10"/>
          <p:cNvSpPr/>
          <p:nvPr/>
        </p:nvSpPr>
        <p:spPr>
          <a:xfrm>
            <a:off x="1072623" y="4141860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205367" y="413701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230445" y="4141860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8506" y="413701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453584" y="4141860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60601" y="1446554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What is the difference between these windows?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E853AC-CDE9-4D74-BA62-E372F33AE25D}"/>
              </a:ext>
            </a:extLst>
          </p:cNvPr>
          <p:cNvSpPr/>
          <p:nvPr/>
        </p:nvSpPr>
        <p:spPr>
          <a:xfrm rot="5400000">
            <a:off x="6699329" y="2967298"/>
            <a:ext cx="1657762" cy="75809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33333E-6 L 0.35451 0.2592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26" y="1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What is one less than 10?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What is        take away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If </a:t>
                </a:r>
                <a:r>
                  <a:rPr lang="en-GB" sz="28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chemeClr val="tx1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3 </a:t>
                </a:r>
                <a:r>
                  <a:rPr lang="en-GB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solidFill>
                      <a:schemeClr val="tx1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4, then </a:t>
                </a:r>
                <a:r>
                  <a:rPr lang="en-GB" sz="28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chemeClr val="tx1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4 </a:t>
                </a:r>
                <a:r>
                  <a:rPr lang="en-GB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solidFill>
                      <a:schemeClr val="tx1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 </a:t>
                </a:r>
                <a:endParaRPr lang="en-GB" sz="2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endParaRPr lang="en-GB" sz="2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endParaRPr lang="en-GB" sz="2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4) What is 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chemeClr val="tx1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2 </a:t>
                </a:r>
                <a:r>
                  <a:rPr lang="en-GB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endParaRPr lang="en-GB" sz="2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1626" t="-1524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225" y="1208028"/>
            <a:ext cx="845374" cy="12050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553" y="4964588"/>
            <a:ext cx="6192667" cy="987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2" y="1532440"/>
            <a:ext cx="912114" cy="68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What is one less than 10?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What is        take away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If </a:t>
                </a:r>
                <a:r>
                  <a:rPr lang="en-GB" sz="28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chemeClr val="tx1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3 </a:t>
                </a:r>
                <a:r>
                  <a:rPr lang="en-GB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solidFill>
                      <a:schemeClr val="tx1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4, then </a:t>
                </a:r>
                <a:r>
                  <a:rPr lang="en-GB" sz="28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chemeClr val="tx1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4 </a:t>
                </a:r>
                <a:r>
                  <a:rPr lang="en-GB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solidFill>
                      <a:schemeClr val="tx1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 </a:t>
                </a:r>
                <a:endParaRPr lang="en-GB" sz="2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endParaRPr lang="en-GB" sz="2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endParaRPr lang="en-GB" sz="2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4) What is 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chemeClr val="tx1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2 </a:t>
                </a:r>
                <a:r>
                  <a:rPr lang="en-GB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endParaRPr lang="en-GB" sz="2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1626" t="-1524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422104" y="33477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225" y="1208028"/>
            <a:ext cx="845374" cy="12050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553" y="4964588"/>
            <a:ext cx="6192667" cy="987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2" y="1532440"/>
            <a:ext cx="912114" cy="68964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5255157" y="5455686"/>
            <a:ext cx="360000" cy="36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 Bracket 10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5053754" y="4757693"/>
            <a:ext cx="309769" cy="426931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4290726" y="5452928"/>
            <a:ext cx="360000" cy="36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eft Bracket 13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542376" y="4751122"/>
            <a:ext cx="309769" cy="426931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022394" y="161565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16838" y="289509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60479" y="4172179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729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36859" y="752674"/>
            <a:ext cx="1240950" cy="141573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159" y="1430343"/>
            <a:ext cx="1240950" cy="14157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290" y="1091509"/>
            <a:ext cx="1240950" cy="141573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363" y="1064580"/>
            <a:ext cx="1240950" cy="14157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43860" y="847533"/>
            <a:ext cx="1131334" cy="12906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5114" y="5172118"/>
            <a:ext cx="62341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     How many more </a:t>
            </a:r>
            <a:r>
              <a:rPr lang="en-GB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blue</a:t>
            </a:r>
            <a:r>
              <a:rPr lang="en-GB" sz="2800" dirty="0">
                <a:latin typeface="Comic Sans MS" panose="030F0702030302020204" pitchFamily="66" charset="0"/>
              </a:rPr>
              <a:t> flowers are there than </a:t>
            </a:r>
            <a:r>
              <a:rPr lang="en-GB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orange</a:t>
            </a:r>
            <a:r>
              <a:rPr lang="en-GB" sz="2800" dirty="0">
                <a:latin typeface="Comic Sans MS" panose="030F0702030302020204" pitchFamily="66" charset="0"/>
              </a:rPr>
              <a:t> flowers?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283" y="1154036"/>
            <a:ext cx="1131334" cy="12906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967" y="1585096"/>
            <a:ext cx="1131334" cy="12906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117" y="999488"/>
            <a:ext cx="1131334" cy="12906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152" y="1354717"/>
            <a:ext cx="1131334" cy="129067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331761" y="560678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63389" y="306166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63389" y="410455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9263" y="1128923"/>
            <a:ext cx="1371902" cy="94741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006423" y="1971660"/>
            <a:ext cx="1274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Fiona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17752" y="1154036"/>
            <a:ext cx="1131334" cy="129067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-266879" y="345651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     Fiona picked some flowers.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897829" y="2721018"/>
            <a:ext cx="766671" cy="2345787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2727318" y="2721018"/>
            <a:ext cx="766671" cy="2345787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3556807" y="2721018"/>
            <a:ext cx="766671" cy="2345787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4386295" y="2721018"/>
            <a:ext cx="766671" cy="2345787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31942" y="798807"/>
            <a:ext cx="1131334" cy="12906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0.00469 0.165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828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-0.08455 0.2694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6" y="1347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-0.00555 0.247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1236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0.05608 0.195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" y="97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0.20365 0.2215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74" y="1106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0.23889 0.2199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44" y="1099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0.30035 0.2775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17" y="1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0.05157 0.4349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" y="2173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0.00364 0.3361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680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L -0.05278 0.388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9" y="1939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00468 0.3856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19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  <p:bldP spid="19" grpId="0"/>
      <p:bldP spid="2" grpId="0" animBg="1"/>
      <p:bldP spid="29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656" y="1703214"/>
            <a:ext cx="1351402" cy="10428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81" y="4928198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      How many </a:t>
            </a: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more</a:t>
            </a:r>
            <a:r>
              <a:rPr lang="en-GB" sz="2800" dirty="0">
                <a:latin typeface="Comic Sans MS" panose="030F0702030302020204" pitchFamily="66" charset="0"/>
              </a:rPr>
              <a:t> fish did Ron catch than Teddy?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9560" y="2762471"/>
            <a:ext cx="1427798" cy="17223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5114" y="1249992"/>
            <a:ext cx="1442352" cy="17607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926" y="1703214"/>
            <a:ext cx="1351402" cy="10428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070" y="1703214"/>
            <a:ext cx="1351402" cy="104281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844" y="1703214"/>
            <a:ext cx="1351402" cy="104281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112" y="1703214"/>
            <a:ext cx="1351402" cy="10428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466" y="3083523"/>
            <a:ext cx="1351402" cy="104281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736" y="3083523"/>
            <a:ext cx="1351402" cy="104281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006" y="3083523"/>
            <a:ext cx="1351402" cy="104281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230667" y="5359085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49538" y="2103979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49538" y="350149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551715" y="1750943"/>
            <a:ext cx="1960614" cy="93733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3235">
            <a:off x="439689" y="4459431"/>
            <a:ext cx="1902600" cy="163276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633459" y="668997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Finding the difference.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877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  <p:bldP spid="19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691700" y="3939333"/>
            <a:ext cx="1828024" cy="198885"/>
          </a:xfrm>
          <a:prstGeom prst="left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656" y="1981238"/>
            <a:ext cx="1351402" cy="10428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5114" y="5172118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      How many </a:t>
            </a: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fewer</a:t>
            </a:r>
            <a:r>
              <a:rPr lang="en-GB" sz="2800" dirty="0">
                <a:latin typeface="Comic Sans MS" panose="030F0702030302020204" pitchFamily="66" charset="0"/>
              </a:rPr>
              <a:t> fish did Teddy catch than Ron?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85323" y="3040495"/>
            <a:ext cx="1427798" cy="17223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37813" y="1528016"/>
            <a:ext cx="1442352" cy="17607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926" y="1981238"/>
            <a:ext cx="1351402" cy="10428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385" y="1981238"/>
            <a:ext cx="1351402" cy="104281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07" y="1981238"/>
            <a:ext cx="1351402" cy="104281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175" y="1981238"/>
            <a:ext cx="1351402" cy="10428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466" y="3361547"/>
            <a:ext cx="1351402" cy="104281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736" y="3361547"/>
            <a:ext cx="1351402" cy="104281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006" y="3361547"/>
            <a:ext cx="1351402" cy="104281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91700" y="5603005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89404" y="238200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83448" y="3640045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31761" y="3350066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9287" y="2478276"/>
            <a:ext cx="877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Ron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0406" y="4099921"/>
            <a:ext cx="1235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Teddy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6491" y="1090766"/>
            <a:ext cx="747045" cy="74704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519010" y="1233455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08B3385-D505-404B-94C9-622B95872714}"/>
              </a:ext>
            </a:extLst>
          </p:cNvPr>
          <p:cNvSpPr txBox="1"/>
          <p:nvPr/>
        </p:nvSpPr>
        <p:spPr>
          <a:xfrm>
            <a:off x="1633459" y="668997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Finding the difference.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93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1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7" grpId="0"/>
      <p:bldP spid="18" grpId="0"/>
      <p:bldP spid="19" grpId="0"/>
      <p:bldP spid="20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63397" y="4542711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397" y="4542711"/>
                <a:ext cx="776347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620110" y="4618036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93028" y="4517507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028" y="4517507"/>
                <a:ext cx="65053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ounded Rectangle 8"/>
          <p:cNvSpPr/>
          <p:nvPr/>
        </p:nvSpPr>
        <p:spPr>
          <a:xfrm>
            <a:off x="2645188" y="4622880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777932" y="461803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803010" y="4622880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1071" y="461803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026149" y="4622880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4551" y="1030468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What is the difference between these ten frames?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1511" y="2626346"/>
            <a:ext cx="2993395" cy="13168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18296" y="2640339"/>
            <a:ext cx="2993395" cy="1316850"/>
          </a:xfrm>
          <a:prstGeom prst="rect">
            <a:avLst/>
          </a:prstGeom>
        </p:spPr>
      </p:pic>
      <p:sp>
        <p:nvSpPr>
          <p:cNvPr id="2" name="L-Shape 1">
            <a:extLst>
              <a:ext uri="{FF2B5EF4-FFF2-40B4-BE49-F238E27FC236}">
                <a16:creationId xmlns:a16="http://schemas.microsoft.com/office/drawing/2014/main" id="{4BDCA08E-A9E7-4AA7-B781-CEFB60D771BF}"/>
              </a:ext>
            </a:extLst>
          </p:cNvPr>
          <p:cNvSpPr/>
          <p:nvPr/>
        </p:nvSpPr>
        <p:spPr>
          <a:xfrm flipV="1">
            <a:off x="4913487" y="2760133"/>
            <a:ext cx="2808113" cy="1088739"/>
          </a:xfrm>
          <a:prstGeom prst="corner">
            <a:avLst>
              <a:gd name="adj1" fmla="val 50000"/>
              <a:gd name="adj2" fmla="val 151737"/>
            </a:avLst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L-Shape 18">
            <a:extLst>
              <a:ext uri="{FF2B5EF4-FFF2-40B4-BE49-F238E27FC236}">
                <a16:creationId xmlns:a16="http://schemas.microsoft.com/office/drawing/2014/main" id="{B7F36B49-230B-4643-9B75-2CF2D06D3DFC}"/>
              </a:ext>
            </a:extLst>
          </p:cNvPr>
          <p:cNvSpPr/>
          <p:nvPr/>
        </p:nvSpPr>
        <p:spPr>
          <a:xfrm flipV="1">
            <a:off x="4910936" y="2760133"/>
            <a:ext cx="2808113" cy="1088739"/>
          </a:xfrm>
          <a:prstGeom prst="corner">
            <a:avLst>
              <a:gd name="adj1" fmla="val 50000"/>
              <a:gd name="adj2" fmla="val 151737"/>
            </a:avLst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606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5E-6 -2.96296E-6 L -0.45018 -2.96296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2" grpId="0" animBg="1"/>
      <p:bldP spid="19" grpId="0" animBg="1"/>
      <p:bldP spid="19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6.9|12.5|5.5|4|1.2|1.6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3|2.2|5.4|3.8|4.6|13.5|2.8|2.1|1|15|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1|1.1|1|1|1|4.8|1|0.9|1.2|4.6|12.3|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3.2|6.3|24.9|1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7.8|6.6|10.4|6.1|8.9|6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7.2|2.3|1.8|29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14.9|2.4|20|6.7|14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522d4c35-b548-4432-90ae-af4376e1c4b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E79DDC-E596-4E17-8775-EC8BDF296A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6673</TotalTime>
  <Words>192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Administrator</cp:lastModifiedBy>
  <cp:revision>218</cp:revision>
  <dcterms:created xsi:type="dcterms:W3CDTF">2019-07-05T11:02:13Z</dcterms:created>
  <dcterms:modified xsi:type="dcterms:W3CDTF">2020-11-17T12:00:15Z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