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71" r:id="rId6"/>
    <p:sldId id="260" r:id="rId7"/>
    <p:sldId id="262" r:id="rId8"/>
    <p:sldId id="264" r:id="rId9"/>
    <p:sldId id="267" r:id="rId10"/>
    <p:sldId id="269" r:id="rId11"/>
    <p:sldId id="270" r:id="rId12"/>
    <p:sldId id="276" r:id="rId13"/>
    <p:sldId id="277" r:id="rId14"/>
    <p:sldId id="272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6" autoAdjust="0"/>
    <p:restoredTop sz="94660"/>
  </p:normalViewPr>
  <p:slideViewPr>
    <p:cSldViewPr snapToGrid="0">
      <p:cViewPr varScale="1">
        <p:scale>
          <a:sx n="88" d="100"/>
          <a:sy n="88" d="100"/>
        </p:scale>
        <p:origin x="52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13FA-EF1A-43A9-946B-0402665C47AF}" type="datetimeFigureOut">
              <a:rPr lang="en-GB" smtClean="0"/>
              <a:t>05/10/2020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D88A-8472-4D12-84FE-CE8C691923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294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13FA-EF1A-43A9-946B-0402665C47AF}" type="datetimeFigureOut">
              <a:rPr lang="en-GB" smtClean="0"/>
              <a:t>05/10/2020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D88A-8472-4D12-84FE-CE8C691923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663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13FA-EF1A-43A9-946B-0402665C47AF}" type="datetimeFigureOut">
              <a:rPr lang="en-GB" smtClean="0"/>
              <a:t>05/10/2020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D88A-8472-4D12-84FE-CE8C691923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1007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4B16-4E0B-4013-B990-228D511D60CB}" type="datetimeFigureOut">
              <a:rPr lang="en-GB" smtClean="0"/>
              <a:t>05/10/2020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2D19-7F71-4B49-A466-8EE21A9D9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463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4B16-4E0B-4013-B990-228D511D60CB}" type="datetimeFigureOut">
              <a:rPr lang="en-GB" smtClean="0"/>
              <a:t>05/10/2020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2D19-7F71-4B49-A466-8EE21A9D9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494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4B16-4E0B-4013-B990-228D511D60CB}" type="datetimeFigureOut">
              <a:rPr lang="en-GB" smtClean="0"/>
              <a:t>05/10/2020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2D19-7F71-4B49-A466-8EE21A9D9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06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33601"/>
            <a:ext cx="4013200" cy="60340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3601" y="2133601"/>
            <a:ext cx="4013200" cy="60340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4B16-4E0B-4013-B990-228D511D60CB}" type="datetimeFigureOut">
              <a:rPr lang="en-GB" smtClean="0"/>
              <a:t>05/10/2020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2D19-7F71-4B49-A466-8EE21A9D9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67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4B16-4E0B-4013-B990-228D511D60CB}" type="datetimeFigureOut">
              <a:rPr lang="en-GB" smtClean="0"/>
              <a:t>05/10/2020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2D19-7F71-4B49-A466-8EE21A9D9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996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4B16-4E0B-4013-B990-228D511D60CB}" type="datetimeFigureOut">
              <a:rPr lang="en-GB" smtClean="0"/>
              <a:t>05/10/2020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2D19-7F71-4B49-A466-8EE21A9D9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5522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4B16-4E0B-4013-B990-228D511D60CB}" type="datetimeFigureOut">
              <a:rPr lang="en-GB" smtClean="0"/>
              <a:t>05/10/2020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2D19-7F71-4B49-A466-8EE21A9D9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419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8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4B16-4E0B-4013-B990-228D511D60CB}" type="datetimeFigureOut">
              <a:rPr lang="en-GB" smtClean="0"/>
              <a:t>05/10/2020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2D19-7F71-4B49-A466-8EE21A9D9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819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13FA-EF1A-43A9-946B-0402665C47AF}" type="datetimeFigureOut">
              <a:rPr lang="en-GB" smtClean="0"/>
              <a:t>05/10/2020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D88A-8472-4D12-84FE-CE8C691923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60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4B16-4E0B-4013-B990-228D511D60CB}" type="datetimeFigureOut">
              <a:rPr lang="en-GB" smtClean="0"/>
              <a:t>05/10/2020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2D19-7F71-4B49-A466-8EE21A9D9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302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4B16-4E0B-4013-B990-228D511D60CB}" type="datetimeFigureOut">
              <a:rPr lang="en-GB" smtClean="0"/>
              <a:t>05/10/2020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2D19-7F71-4B49-A466-8EE21A9D9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929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399" y="366713"/>
            <a:ext cx="2057401" cy="7800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366713"/>
            <a:ext cx="5969001" cy="7800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4B16-4E0B-4013-B990-228D511D60CB}" type="datetimeFigureOut">
              <a:rPr lang="en-GB" smtClean="0"/>
              <a:t>05/10/2020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2D19-7F71-4B49-A466-8EE21A9D9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237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13FA-EF1A-43A9-946B-0402665C47AF}" type="datetimeFigureOut">
              <a:rPr lang="en-GB" smtClean="0"/>
              <a:t>05/10/2020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D88A-8472-4D12-84FE-CE8C691923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56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13FA-EF1A-43A9-946B-0402665C47AF}" type="datetimeFigureOut">
              <a:rPr lang="en-GB" smtClean="0"/>
              <a:t>05/10/2020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D88A-8472-4D12-84FE-CE8C691923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7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13FA-EF1A-43A9-946B-0402665C47AF}" type="datetimeFigureOut">
              <a:rPr lang="en-GB" smtClean="0"/>
              <a:t>05/10/2020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D88A-8472-4D12-84FE-CE8C691923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424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13FA-EF1A-43A9-946B-0402665C47AF}" type="datetimeFigureOut">
              <a:rPr lang="en-GB" smtClean="0"/>
              <a:t>05/10/2020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D88A-8472-4D12-84FE-CE8C691923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59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13FA-EF1A-43A9-946B-0402665C47AF}" type="datetimeFigureOut">
              <a:rPr lang="en-GB" smtClean="0"/>
              <a:t>05/10/2020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D88A-8472-4D12-84FE-CE8C691923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498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13FA-EF1A-43A9-946B-0402665C47AF}" type="datetimeFigureOut">
              <a:rPr lang="en-GB" smtClean="0"/>
              <a:t>05/10/2020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D88A-8472-4D12-84FE-CE8C691923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027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13FA-EF1A-43A9-946B-0402665C47AF}" type="datetimeFigureOut">
              <a:rPr lang="en-GB" smtClean="0"/>
              <a:t>05/10/2020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D88A-8472-4D12-84FE-CE8C691923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423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613FA-EF1A-43A9-946B-0402665C47AF}" type="datetimeFigureOut">
              <a:rPr lang="en-GB" smtClean="0"/>
              <a:t>05/10/2020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8D88A-8472-4D12-84FE-CE8C691923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77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74B16-4E0B-4013-B990-228D511D60CB}" type="datetimeFigureOut">
              <a:rPr lang="en-GB" smtClean="0"/>
              <a:t>05/10/2020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92D19-7F71-4B49-A466-8EE21A9D9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242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mptjEoHF2aI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Basic functions of the ear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825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0695" y="312534"/>
            <a:ext cx="6357742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98" y="4952728"/>
            <a:ext cx="6065657" cy="1737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4243" y="5395761"/>
            <a:ext cx="4930412" cy="129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629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92765" y="145678"/>
            <a:ext cx="472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i="1" dirty="0">
                <a:solidFill>
                  <a:prstClr val="black"/>
                </a:solidFill>
                <a:latin typeface="Comic Sans MS" pitchFamily="66" charset="0"/>
              </a:rPr>
              <a:t>These statements about how we hear are jumbled up. You need to write them in the correct order.</a:t>
            </a:r>
            <a:endParaRPr lang="en-GB" i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77898" y="1474887"/>
            <a:ext cx="4725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/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The vibrations pass along the auditory nerve to your brain.</a:t>
            </a:r>
          </a:p>
          <a:p>
            <a:pPr algn="just" defTabSz="685800"/>
            <a:endParaRPr lang="en-GB" b="1" dirty="0">
              <a:solidFill>
                <a:srgbClr val="FF0000"/>
              </a:solidFill>
              <a:latin typeface="Comic Sans MS" pitchFamily="66" charset="0"/>
            </a:endParaRPr>
          </a:p>
          <a:p>
            <a:pPr algn="just" defTabSz="685800"/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The ear-drum vibrates when a sound hits it.</a:t>
            </a:r>
          </a:p>
          <a:p>
            <a:pPr algn="just" defTabSz="685800"/>
            <a:endParaRPr lang="en-GB" b="1" dirty="0">
              <a:solidFill>
                <a:srgbClr val="FF0000"/>
              </a:solidFill>
              <a:latin typeface="Comic Sans MS" pitchFamily="66" charset="0"/>
            </a:endParaRPr>
          </a:p>
          <a:p>
            <a:pPr algn="just" defTabSz="685800"/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Your brain sorts the message and you hear the sound.</a:t>
            </a:r>
          </a:p>
          <a:p>
            <a:pPr algn="just" defTabSz="685800"/>
            <a:endParaRPr lang="en-GB" b="1" dirty="0">
              <a:solidFill>
                <a:srgbClr val="FF0000"/>
              </a:solidFill>
              <a:latin typeface="Comic Sans MS" pitchFamily="66" charset="0"/>
            </a:endParaRPr>
          </a:p>
          <a:p>
            <a:pPr algn="just" defTabSz="685800"/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Your outer ear channels the sound waves into your ear.</a:t>
            </a:r>
          </a:p>
          <a:p>
            <a:pPr algn="just" defTabSz="685800"/>
            <a:endParaRPr lang="en-GB" b="1" dirty="0">
              <a:solidFill>
                <a:srgbClr val="FF0000"/>
              </a:solidFill>
              <a:latin typeface="Comic Sans MS" pitchFamily="66" charset="0"/>
            </a:endParaRPr>
          </a:p>
          <a:p>
            <a:pPr algn="just" defTabSz="685800"/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The vibrating ear-drum makes the little bones in your ear vibrate.</a:t>
            </a:r>
          </a:p>
          <a:p>
            <a:pPr algn="just" defTabSz="685800"/>
            <a:endParaRPr lang="en-GB" b="1" dirty="0">
              <a:solidFill>
                <a:srgbClr val="FF0000"/>
              </a:solidFill>
              <a:latin typeface="Comic Sans MS" pitchFamily="66" charset="0"/>
            </a:endParaRPr>
          </a:p>
          <a:p>
            <a:pPr algn="just" defTabSz="685800"/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The sound waves travel along the auditory canal.</a:t>
            </a:r>
            <a:endParaRPr lang="en-GB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888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92765" y="145678"/>
            <a:ext cx="472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i="1" dirty="0">
                <a:solidFill>
                  <a:prstClr val="black"/>
                </a:solidFill>
                <a:latin typeface="Comic Sans MS" pitchFamily="66" charset="0"/>
              </a:rPr>
              <a:t>These statements about how we hear are jumbled up. You need to write them in the correct order.</a:t>
            </a:r>
            <a:endParaRPr lang="en-GB" i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977259"/>
              </p:ext>
            </p:extLst>
          </p:nvPr>
        </p:nvGraphicFramePr>
        <p:xfrm>
          <a:off x="2999740" y="2240756"/>
          <a:ext cx="6192520" cy="3244850"/>
        </p:xfrm>
        <a:graphic>
          <a:graphicData uri="http://schemas.openxmlformats.org/drawingml/2006/table">
            <a:tbl>
              <a:tblPr firstRow="1" firstCol="1" bandRow="1"/>
              <a:tblGrid>
                <a:gridCol w="1347470">
                  <a:extLst>
                    <a:ext uri="{9D8B030D-6E8A-4147-A177-3AD203B41FA5}">
                      <a16:colId xmlns:a16="http://schemas.microsoft.com/office/drawing/2014/main" val="901474762"/>
                    </a:ext>
                  </a:extLst>
                </a:gridCol>
                <a:gridCol w="4845050">
                  <a:extLst>
                    <a:ext uri="{9D8B030D-6E8A-4147-A177-3AD203B41FA5}">
                      <a16:colId xmlns:a16="http://schemas.microsoft.com/office/drawing/2014/main" val="1093760287"/>
                    </a:ext>
                  </a:extLst>
                </a:gridCol>
              </a:tblGrid>
              <a:tr h="1974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XCCW Joined 19a" panose="03050602040000000000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Order Number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100">
                          <a:effectLst/>
                          <a:latin typeface="XCCW Joined 19a" panose="03050602040000000000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Statement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4654654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  <a:latin typeface="XCCW Joined 19a" panose="03050602040000000000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GB" sz="1100" dirty="0">
                          <a:effectLst/>
                          <a:latin typeface="XCCW Joined 19a" panose="03050602040000000000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vibrations pass along the auditory nerve to your brain.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3637709"/>
                  </a:ext>
                </a:extLst>
              </a:tr>
              <a:tr h="4787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  <a:latin typeface="XCCW Joined 19a" panose="03050602040000000000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GB" sz="1100" dirty="0">
                          <a:effectLst/>
                          <a:latin typeface="XCCW Joined 19a" panose="03050602040000000000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ear-drum vibrates when a sound hits it.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7286823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XCCW Joined 19a" panose="03050602040000000000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100" dirty="0" smtClean="0">
                          <a:effectLst/>
                          <a:latin typeface="XCCW Joined 19a" panose="03050602040000000000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Your brain sorts the message and you hear the sound.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4316413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XCCW Joined 19a" panose="03050602040000000000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100" dirty="0" smtClean="0">
                          <a:effectLst/>
                          <a:latin typeface="XCCW Joined 19a" panose="03050602040000000000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Your outer ear channels the sound waves into your ear.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7488330"/>
                  </a:ext>
                </a:extLst>
              </a:tr>
              <a:tr h="7073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XCCW Joined 19a" panose="03050602040000000000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100" dirty="0" smtClean="0">
                          <a:effectLst/>
                          <a:latin typeface="XCCW Joined 19a" panose="03050602040000000000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vibrating ear-drum makes the little bones in your ear vibrate.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992602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XCCW Joined 19a" panose="03050602040000000000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100" dirty="0" smtClean="0">
                          <a:effectLst/>
                          <a:latin typeface="XCCW Joined 19a" panose="03050602040000000000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sound waves travel along the auditory canal.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7805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0816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Let’s check our understanding…..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B050"/>
                </a:solidFill>
              </a:rPr>
              <a:t>The _______________ is used for hearing. It is split into 3 </a:t>
            </a:r>
            <a:r>
              <a:rPr lang="en-GB" dirty="0" smtClean="0">
                <a:solidFill>
                  <a:srgbClr val="00B050"/>
                </a:solidFill>
              </a:rPr>
              <a:t>sections: </a:t>
            </a:r>
            <a:endParaRPr lang="en-GB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rgbClr val="00B050"/>
                </a:solidFill>
              </a:rPr>
              <a:t> </a:t>
            </a:r>
          </a:p>
          <a:p>
            <a:pPr marL="0" lvl="0" indent="0">
              <a:buNone/>
            </a:pPr>
            <a:r>
              <a:rPr lang="en-GB" dirty="0" smtClean="0">
                <a:solidFill>
                  <a:srgbClr val="00B050"/>
                </a:solidFill>
              </a:rPr>
              <a:t>1) ______________________________________</a:t>
            </a:r>
            <a:endParaRPr lang="en-GB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rgbClr val="00B050"/>
                </a:solidFill>
              </a:rPr>
              <a:t> </a:t>
            </a:r>
          </a:p>
          <a:p>
            <a:pPr marL="0" lvl="0" indent="0">
              <a:buNone/>
            </a:pPr>
            <a:r>
              <a:rPr lang="en-GB" dirty="0" smtClean="0">
                <a:solidFill>
                  <a:srgbClr val="00B050"/>
                </a:solidFill>
              </a:rPr>
              <a:t>2) _____________________________________</a:t>
            </a:r>
            <a:endParaRPr lang="en-GB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rgbClr val="00B050"/>
                </a:solidFill>
              </a:rPr>
              <a:t> </a:t>
            </a:r>
          </a:p>
          <a:p>
            <a:pPr marL="0" lvl="0" indent="0">
              <a:buNone/>
            </a:pPr>
            <a:r>
              <a:rPr lang="en-GB" dirty="0" smtClean="0">
                <a:solidFill>
                  <a:srgbClr val="00B050"/>
                </a:solidFill>
              </a:rPr>
              <a:t>3) _____________________________________</a:t>
            </a:r>
            <a:endParaRPr lang="en-GB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rgbClr val="00B050"/>
                </a:solidFill>
              </a:rPr>
              <a:t> </a:t>
            </a:r>
          </a:p>
          <a:p>
            <a:pPr marL="0" indent="0">
              <a:buNone/>
            </a:pPr>
            <a:r>
              <a:rPr lang="en-GB" dirty="0">
                <a:solidFill>
                  <a:srgbClr val="00B050"/>
                </a:solidFill>
              </a:rPr>
              <a:t>______________________ waves travel from the outer ear to </a:t>
            </a:r>
            <a:r>
              <a:rPr lang="en-GB" dirty="0" smtClean="0">
                <a:solidFill>
                  <a:srgbClr val="00B050"/>
                </a:solidFill>
              </a:rPr>
              <a:t>the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>
                <a:solidFill>
                  <a:srgbClr val="00B050"/>
                </a:solidFill>
              </a:rPr>
              <a:t>_______________ ear and are then transmitted to the inner ear. </a:t>
            </a:r>
            <a:endParaRPr lang="en-GB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00B050"/>
                </a:solidFill>
              </a:rPr>
              <a:t>The </a:t>
            </a:r>
            <a:r>
              <a:rPr lang="en-GB" dirty="0">
                <a:solidFill>
                  <a:srgbClr val="00B050"/>
                </a:solidFill>
              </a:rPr>
              <a:t>compressional waves are then sent from the inner ear to the _____________.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7242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did we work today?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8697" y="1825625"/>
            <a:ext cx="557460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02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Whole class discussion…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9325" y="1515291"/>
            <a:ext cx="4176556" cy="523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00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the ear and how do we hear?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28906"/>
            <a:ext cx="4891616" cy="29391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04018"/>
            <a:ext cx="5252447" cy="29640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200" y="5543397"/>
            <a:ext cx="4916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hlinkClick r:id="rId4"/>
              </a:rPr>
              <a:t>https://www.youtube.com/watch?v=mptjEoHF2aI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1761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Video asked you a question….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How many parts is the ear divided up into?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742" y="2575968"/>
            <a:ext cx="5629411" cy="34774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69531" y="5259977"/>
            <a:ext cx="3422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Show me your understanding…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2144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305" y="156755"/>
            <a:ext cx="6253158" cy="4336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480" y="3985591"/>
            <a:ext cx="5135709" cy="27523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0247" y="818605"/>
            <a:ext cx="4047642" cy="264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48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421" y="217715"/>
            <a:ext cx="7832927" cy="57502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3978" y="217715"/>
            <a:ext cx="1393370" cy="44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292" y="4352791"/>
            <a:ext cx="3515925" cy="240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81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374" y="388710"/>
            <a:ext cx="6036772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440" y="243794"/>
            <a:ext cx="4512186" cy="3080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4440" y="3577199"/>
            <a:ext cx="4015794" cy="279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18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175" y="4857319"/>
            <a:ext cx="6877050" cy="1666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75" y="224928"/>
            <a:ext cx="6084335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5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7638" y="310576"/>
            <a:ext cx="4846626" cy="31434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78" y="3714162"/>
            <a:ext cx="6810375" cy="3038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222" y="3772494"/>
            <a:ext cx="5364863" cy="292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56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297</Words>
  <Application>Microsoft Office PowerPoint</Application>
  <PresentationFormat>Widescreen</PresentationFormat>
  <Paragraphs>47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Times New Roman</vt:lpstr>
      <vt:lpstr>XCCW Joined 19a</vt:lpstr>
      <vt:lpstr>Office Theme</vt:lpstr>
      <vt:lpstr>1_Office Theme</vt:lpstr>
      <vt:lpstr>Basic functions of the ear</vt:lpstr>
      <vt:lpstr>Whole class discussion…</vt:lpstr>
      <vt:lpstr>What is the ear and how do we hear? </vt:lpstr>
      <vt:lpstr>The Video asked you a question….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check our understanding…..</vt:lpstr>
      <vt:lpstr>How did we work today?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functions of the ear</dc:title>
  <dc:creator>Administrator</dc:creator>
  <cp:lastModifiedBy>Administrator</cp:lastModifiedBy>
  <cp:revision>6</cp:revision>
  <dcterms:created xsi:type="dcterms:W3CDTF">2020-10-05T08:36:43Z</dcterms:created>
  <dcterms:modified xsi:type="dcterms:W3CDTF">2020-10-05T09:48:56Z</dcterms:modified>
</cp:coreProperties>
</file>