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6" r:id="rId11"/>
    <p:sldId id="267" r:id="rId12"/>
    <p:sldId id="264" r:id="rId13"/>
    <p:sldId id="265" r:id="rId14"/>
    <p:sldId id="270" r:id="rId15"/>
    <p:sldId id="268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6120E-E40A-46AB-83D0-3D683DBD0D0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5EE91-5F6C-4854-8D5C-2D0D50D89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63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C1BC-F449-47C9-9BB1-D1DE000D7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4196A-9A3E-4E2C-98D7-A8E60D4B2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647AF-F1A9-4A08-B6F5-58057744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D7B33-B501-47D0-869F-AB9E8CC5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5BA23-D307-4810-A61A-FD580F4E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7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9B8E0-25AB-479D-A6A4-F0313E5D5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BE6AE-8D20-4C66-B2C7-6CE22AA0E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E5570-0660-438C-B9C7-D59FC0FE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34660-CC75-498E-A9B0-0020F1587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7D50B-AD60-45E7-9279-6A69C410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5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E6850-2CA5-43C9-BC75-F48D722DF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A8D38-AC90-44FD-8E76-011497737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FAF18-5637-4BA0-8D23-75587595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C1176-2848-43DE-8235-1C3CEDFC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5414A-38B6-4DC4-B01F-03ADDD3A6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54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69475-4FE3-4CD6-83B5-CB1B7002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8E091-DD0B-4876-A752-4EBE913BD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DB26-86E7-4567-BC88-3E232ED5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009C8-1D19-4D38-9F13-A8D67E47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11CC3-7AC8-477F-A199-CA291572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27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A3395-CCF2-4924-802D-38F9A5D5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4DDBC-6897-48C0-81A3-A4A2FBAB8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82C09-45E1-47BB-AA4C-0123F635B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DB9F3-0C6B-4415-87C2-D4086DF7D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3D43A-5220-414D-8758-98D066CB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20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FE32E-C250-4FE2-9A3E-CFEFEBEDC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E1AE9-FE41-4573-B633-53C51F9AC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05F1B-9587-4E3A-AFA7-F1BD4F6D5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B4241-9789-48EE-8F57-724660C3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D32BD-EE28-4528-90F6-9816FF990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FA984-7BD0-4B66-8664-59D76850F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09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ADA3-8D85-4155-BCF1-E1ED8DCE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47CA3-B4C0-44D0-AE96-D3ECB8012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3A98D-2547-415C-84AC-274E45458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303EA3-D0EB-461D-A2EC-6ACFAE11A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AFB70-9DA7-4CC6-BE80-50F41A86E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D47E3-E1C6-4320-9E0A-28E9BA6E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3B54EF-2143-4055-891F-058E6C11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FECA33-6F30-4258-BB81-A2A0EA93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42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FED7B-DC8D-4EAC-B567-BB514B9A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60D567-EC09-4193-BF35-2FC7EBD9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8D6AE-ACB8-40BA-A7F7-685A3B68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886BD-12AD-4D65-9838-BCA64E00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23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79F0F-B68B-421D-BBAB-E6C58390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07F741-C57B-4C3B-BE15-423B7AAA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DF2CF-0F60-4EC4-BEF0-FD2A8F2A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06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1DF13-BA03-41D3-AC8A-46B1CA3B7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6259-C78E-45F7-AE5F-F4145560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6807B-75FF-45BE-B892-9FE61DB4A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15EA2-0FBF-4C05-BF23-BF5EE1158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EF7C8-19C3-4A48-8421-AE8AFDE8E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43ECB-A778-4862-983B-13687ABB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50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A1E9-316B-4C73-9907-1521240F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87F14F-FD1B-4740-88ED-ACC787E692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15702-543D-4CB7-8EDC-3157377F7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4D4BC-3357-460F-B3C6-E578863DE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AC08E-AC94-451E-B889-5D56CA285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38765-5CD0-4590-AC0D-693273B7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88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AC9DDE-988D-4FB5-83A9-5E06D01AB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6D8D7-4915-4D88-A06C-CBD31FB34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D24D7-5CEA-4624-84EB-03ECE76FB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F835A-E377-4B0C-B138-C5C6A7FC87B1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161AE-84D7-49CD-840B-170EFC8BA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0A4D0-6B1F-4F50-8DC5-8F26E29D2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E2DE2-E255-497A-9F2C-C1A26AA84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32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6.m4a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yYOkgCkxj9I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yYOkgCkxj9I" TargetMode="Externa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bc.co.uk/news/av/uk-england-manchester-5229784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_kloG2Z7tU" TargetMode="External"/><Relationship Id="rId4" Type="http://schemas.openxmlformats.org/officeDocument/2006/relationships/hyperlink" Target="https://www.youtube.com/watch?v=1ISj0Ft72Z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A9964D-D9C2-4FED-8C75-427512A38FC7}"/>
              </a:ext>
            </a:extLst>
          </p:cNvPr>
          <p:cNvSpPr txBox="1"/>
          <p:nvPr/>
        </p:nvSpPr>
        <p:spPr>
          <a:xfrm>
            <a:off x="1285461" y="166568"/>
            <a:ext cx="962107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Dear Chandra Musicians &amp; your Parents,</a:t>
            </a:r>
          </a:p>
          <a:p>
            <a:pPr algn="ctr"/>
            <a:endParaRPr lang="en-GB" sz="2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was REALLY looking forward to meeting you this term, but unfortunately we cannot…</a:t>
            </a:r>
          </a:p>
          <a:p>
            <a:pPr algn="ctr"/>
            <a:endParaRPr lang="en-GB" sz="2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going to send through a Music lesson for you to take part in and enjoy every week.  I understand that you might not have instruments at home…I have designed the activities so that they can be done with clapping and singing (or a ruler and a pencil!).  If you do have an instrument at home, please feel free to do the activities using them too.</a:t>
            </a:r>
          </a:p>
          <a:p>
            <a:pPr algn="ctr"/>
            <a:endParaRPr lang="en-GB" sz="2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Parents – I have included an audio clip with each activity to help you, to help your musician.  If the YouTube links do not work from within the </a:t>
            </a:r>
            <a:r>
              <a:rPr lang="en-GB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</a:t>
            </a:r>
            <a:r>
              <a:rPr lang="en-GB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they should work if you copy and paste them to your internet browser.</a:t>
            </a:r>
          </a:p>
          <a:p>
            <a:pPr algn="ctr"/>
            <a:endParaRPr lang="en-GB" sz="2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 lovely time making music together!  </a:t>
            </a:r>
          </a:p>
          <a:p>
            <a:pPr algn="ctr"/>
            <a:r>
              <a:rPr lang="en-GB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Stay safe, Miss Dixon</a:t>
            </a:r>
          </a:p>
        </p:txBody>
      </p:sp>
      <p:pic>
        <p:nvPicPr>
          <p:cNvPr id="6" name="Picture 5" descr="A picture containing indoor, table, computer, sitting&#10;&#10;Description automatically generated">
            <a:extLst>
              <a:ext uri="{FF2B5EF4-FFF2-40B4-BE49-F238E27FC236}">
                <a16:creationId xmlns:a16="http://schemas.microsoft.com/office/drawing/2014/main" id="{7BC3EAB8-1505-472D-B310-8B8E0D448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 b="7327"/>
          <a:stretch/>
        </p:blipFill>
        <p:spPr>
          <a:xfrm>
            <a:off x="0" y="1"/>
            <a:ext cx="1695874" cy="13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26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1BD702-2051-41D5-84C4-B8C5465EE812}"/>
              </a:ext>
            </a:extLst>
          </p:cNvPr>
          <p:cNvSpPr/>
          <p:nvPr/>
        </p:nvSpPr>
        <p:spPr>
          <a:xfrm rot="20823884">
            <a:off x="773495" y="717897"/>
            <a:ext cx="38599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Rhythm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C9B69D-DB0D-423F-A71B-4D57E13108BF}"/>
              </a:ext>
            </a:extLst>
          </p:cNvPr>
          <p:cNvSpPr txBox="1"/>
          <p:nvPr/>
        </p:nvSpPr>
        <p:spPr>
          <a:xfrm>
            <a:off x="1864725" y="2345635"/>
            <a:ext cx="86205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Clap That One Back game!</a:t>
            </a:r>
          </a:p>
          <a:p>
            <a:pPr marL="914400" indent="-914400" algn="ctr">
              <a:buAutoNum type="arabicPeriod"/>
            </a:pPr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 the words “Don’t Clap That One Back</a:t>
            </a:r>
          </a:p>
          <a:p>
            <a:pPr marL="914400" indent="-914400" algn="ctr">
              <a:buAutoNum type="arabicPeriod"/>
            </a:pPr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Clap along with yourself as you say it – say “that one” quite quickly</a:t>
            </a:r>
          </a:p>
          <a:p>
            <a:pPr marL="914400" indent="-914400" algn="ctr">
              <a:buAutoNum type="arabicPeriod"/>
            </a:pPr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next slide, try and work out which number sequence fits the rhythm of “Don’t Clap That One Back”  e.g.  4, 2, 3, 3.  Or 1, 1, 2, 3…?</a:t>
            </a:r>
            <a:endParaRPr lang="en-GB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indent="-914400" algn="ctr">
              <a:buAutoNum type="arabicPeriod"/>
            </a:pPr>
            <a:endParaRPr lang="en-GB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picture containing indoor, table, computer, sitting&#10;&#10;Description automatically generated">
            <a:extLst>
              <a:ext uri="{FF2B5EF4-FFF2-40B4-BE49-F238E27FC236}">
                <a16:creationId xmlns:a16="http://schemas.microsoft.com/office/drawing/2014/main" id="{E61ECC5E-0748-494B-92C3-994ECDC38C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 b="7327"/>
          <a:stretch/>
        </p:blipFill>
        <p:spPr>
          <a:xfrm>
            <a:off x="8990351" y="-14088"/>
            <a:ext cx="2989826" cy="2359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E10C2D-74BC-40F3-AE97-F50EB795E224}"/>
              </a:ext>
            </a:extLst>
          </p:cNvPr>
          <p:cNvSpPr txBox="1"/>
          <p:nvPr/>
        </p:nvSpPr>
        <p:spPr>
          <a:xfrm>
            <a:off x="10641497" y="5141843"/>
            <a:ext cx="14446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(Mum’s &amp; Dad’s – Mr Baked Potato has the answer!!)</a:t>
            </a:r>
          </a:p>
          <a:p>
            <a:pPr algn="ctr"/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949FE9E-CF44-4B70-83B9-8821FF95C7D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97" y="6342017"/>
            <a:ext cx="317203" cy="317203"/>
          </a:xfrm>
          <a:prstGeom prst="rect">
            <a:avLst/>
          </a:prstGeom>
        </p:spPr>
      </p:pic>
      <p:pic>
        <p:nvPicPr>
          <p:cNvPr id="8" name="Don'tClapSpoken">
            <a:hlinkClick r:id="" action="ppaction://media"/>
            <a:extLst>
              <a:ext uri="{FF2B5EF4-FFF2-40B4-BE49-F238E27FC236}">
                <a16:creationId xmlns:a16="http://schemas.microsoft.com/office/drawing/2014/main" id="{FE8BBDB3-68F9-4F97-993D-B10716DEC6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80464" y="3545809"/>
            <a:ext cx="609600" cy="609600"/>
          </a:xfrm>
          <a:prstGeom prst="rect">
            <a:avLst/>
          </a:prstGeom>
        </p:spPr>
      </p:pic>
      <p:pic>
        <p:nvPicPr>
          <p:cNvPr id="9" name="Don'tClapSpoken&amp;Clapped">
            <a:hlinkClick r:id="" action="ppaction://media"/>
            <a:extLst>
              <a:ext uri="{FF2B5EF4-FFF2-40B4-BE49-F238E27FC236}">
                <a16:creationId xmlns:a16="http://schemas.microsoft.com/office/drawing/2014/main" id="{1D25DDF2-9B13-42D9-9B56-DC6957D5DDF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68001" y="4384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4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6BFB17-BA78-4657-9AA6-5A52B0EBE42D}"/>
              </a:ext>
            </a:extLst>
          </p:cNvPr>
          <p:cNvCxnSpPr>
            <a:cxnSpLocks/>
          </p:cNvCxnSpPr>
          <p:nvPr/>
        </p:nvCxnSpPr>
        <p:spPr>
          <a:xfrm>
            <a:off x="5910470" y="0"/>
            <a:ext cx="0" cy="68580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4675D2-225F-4A8D-9EB1-2A8BF186A2D8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6B1FE207-31E0-4090-81CD-8AC658745229}"/>
              </a:ext>
            </a:extLst>
          </p:cNvPr>
          <p:cNvGrpSpPr/>
          <p:nvPr/>
        </p:nvGrpSpPr>
        <p:grpSpPr>
          <a:xfrm>
            <a:off x="2372139" y="450574"/>
            <a:ext cx="808382" cy="2398644"/>
            <a:chOff x="1630017" y="1285461"/>
            <a:chExt cx="1484244" cy="503582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C1FAED-8D95-4210-9287-47EC2608E1FA}"/>
                </a:ext>
              </a:extLst>
            </p:cNvPr>
            <p:cNvSpPr/>
            <p:nvPr/>
          </p:nvSpPr>
          <p:spPr>
            <a:xfrm>
              <a:off x="1630017" y="5274365"/>
              <a:ext cx="1484244" cy="104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DDAB2E6-B7E6-47DF-A73B-A4404CFBA73B}"/>
                </a:ext>
              </a:extLst>
            </p:cNvPr>
            <p:cNvCxnSpPr>
              <a:stCxn id="5" idx="6"/>
            </p:cNvCxnSpPr>
            <p:nvPr/>
          </p:nvCxnSpPr>
          <p:spPr>
            <a:xfrm flipV="1">
              <a:off x="3114261" y="1285461"/>
              <a:ext cx="0" cy="45123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D84233-C40C-43F5-A636-73A24CEF56A8}"/>
              </a:ext>
            </a:extLst>
          </p:cNvPr>
          <p:cNvGrpSpPr/>
          <p:nvPr/>
        </p:nvGrpSpPr>
        <p:grpSpPr>
          <a:xfrm>
            <a:off x="7809030" y="3792513"/>
            <a:ext cx="2143348" cy="2535400"/>
            <a:chOff x="1601881" y="1285461"/>
            <a:chExt cx="3603165" cy="503582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C00FB63-9817-421C-B9AF-DC980994396E}"/>
                </a:ext>
              </a:extLst>
            </p:cNvPr>
            <p:cNvGrpSpPr/>
            <p:nvPr/>
          </p:nvGrpSpPr>
          <p:grpSpPr>
            <a:xfrm>
              <a:off x="1601881" y="1285461"/>
              <a:ext cx="1484244" cy="5035826"/>
              <a:chOff x="1630017" y="1285461"/>
              <a:chExt cx="1484244" cy="503582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A872F82-6DD5-4FFB-9CDB-4DB1BF596B97}"/>
                  </a:ext>
                </a:extLst>
              </p:cNvPr>
              <p:cNvSpPr/>
              <p:nvPr/>
            </p:nvSpPr>
            <p:spPr>
              <a:xfrm>
                <a:off x="163001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0F5E857-1F0A-419C-B61B-8858AB9F23A5}"/>
                  </a:ext>
                </a:extLst>
              </p:cNvPr>
              <p:cNvCxnSpPr>
                <a:stCxn id="15" idx="6"/>
              </p:cNvCxnSpPr>
              <p:nvPr/>
            </p:nvCxnSpPr>
            <p:spPr>
              <a:xfrm flipV="1">
                <a:off x="311426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773C040-7441-4235-BD09-AD47883A3D2B}"/>
                </a:ext>
              </a:extLst>
            </p:cNvPr>
            <p:cNvGrpSpPr/>
            <p:nvPr/>
          </p:nvGrpSpPr>
          <p:grpSpPr>
            <a:xfrm>
              <a:off x="3691037" y="1285461"/>
              <a:ext cx="1484244" cy="5035826"/>
              <a:chOff x="3691037" y="1285461"/>
              <a:chExt cx="1484244" cy="5035826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255994E-104F-4A4A-9E00-769708EFB970}"/>
                  </a:ext>
                </a:extLst>
              </p:cNvPr>
              <p:cNvSpPr/>
              <p:nvPr/>
            </p:nvSpPr>
            <p:spPr>
              <a:xfrm>
                <a:off x="369103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82A3D00-1193-4E3D-BD70-734CA16A640D}"/>
                  </a:ext>
                </a:extLst>
              </p:cNvPr>
              <p:cNvCxnSpPr>
                <a:stCxn id="13" idx="6"/>
              </p:cNvCxnSpPr>
              <p:nvPr/>
            </p:nvCxnSpPr>
            <p:spPr>
              <a:xfrm flipV="1">
                <a:off x="517528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2042EBA-8134-4D4E-AA53-FA33ECEEF312}"/>
                </a:ext>
              </a:extLst>
            </p:cNvPr>
            <p:cNvCxnSpPr>
              <a:cxnSpLocks/>
            </p:cNvCxnSpPr>
            <p:nvPr/>
          </p:nvCxnSpPr>
          <p:spPr>
            <a:xfrm>
              <a:off x="3055442" y="1285461"/>
              <a:ext cx="2149604" cy="8767"/>
            </a:xfrm>
            <a:prstGeom prst="line">
              <a:avLst/>
            </a:prstGeom>
            <a:ln w="190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BFACEB-B23B-4E2E-BDC3-C14349FC973C}"/>
              </a:ext>
            </a:extLst>
          </p:cNvPr>
          <p:cNvGrpSpPr/>
          <p:nvPr/>
        </p:nvGrpSpPr>
        <p:grpSpPr>
          <a:xfrm>
            <a:off x="2372138" y="3684104"/>
            <a:ext cx="914397" cy="2723322"/>
            <a:chOff x="3299791" y="1046922"/>
            <a:chExt cx="1484244" cy="503582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E1F8C5B-80F1-4A6C-AD45-1BD7A4F41406}"/>
                </a:ext>
              </a:extLst>
            </p:cNvPr>
            <p:cNvSpPr/>
            <p:nvPr/>
          </p:nvSpPr>
          <p:spPr>
            <a:xfrm>
              <a:off x="3299791" y="5035826"/>
              <a:ext cx="1484244" cy="1046922"/>
            </a:xfrm>
            <a:prstGeom prst="ellipse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CEBF2F-9777-4DD7-B80F-BDF5EE30D3D6}"/>
                </a:ext>
              </a:extLst>
            </p:cNvPr>
            <p:cNvCxnSpPr>
              <a:stCxn id="18" idx="6"/>
            </p:cNvCxnSpPr>
            <p:nvPr/>
          </p:nvCxnSpPr>
          <p:spPr>
            <a:xfrm flipV="1">
              <a:off x="4784035" y="1046922"/>
              <a:ext cx="0" cy="45123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D73812E5-6403-4B82-9E98-92F61A4FA51E}"/>
              </a:ext>
            </a:extLst>
          </p:cNvPr>
          <p:cNvSpPr/>
          <p:nvPr/>
        </p:nvSpPr>
        <p:spPr>
          <a:xfrm>
            <a:off x="8660964" y="2215994"/>
            <a:ext cx="940903" cy="633224"/>
          </a:xfrm>
          <a:prstGeom prst="ellipse">
            <a:avLst/>
          </a:prstGeom>
          <a:noFill/>
          <a:ln w="152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F37B33-1E07-479D-99C1-CA4222793CAF}"/>
              </a:ext>
            </a:extLst>
          </p:cNvPr>
          <p:cNvSpPr txBox="1"/>
          <p:nvPr/>
        </p:nvSpPr>
        <p:spPr>
          <a:xfrm>
            <a:off x="675861" y="450574"/>
            <a:ext cx="477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90F1CF-C33F-4DF2-B06F-B8ED757BD317}"/>
              </a:ext>
            </a:extLst>
          </p:cNvPr>
          <p:cNvSpPr txBox="1"/>
          <p:nvPr/>
        </p:nvSpPr>
        <p:spPr>
          <a:xfrm>
            <a:off x="6563208" y="450573"/>
            <a:ext cx="477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02DDE7-05C0-4399-81DB-2897AEE43975}"/>
              </a:ext>
            </a:extLst>
          </p:cNvPr>
          <p:cNvSpPr txBox="1"/>
          <p:nvPr/>
        </p:nvSpPr>
        <p:spPr>
          <a:xfrm>
            <a:off x="557610" y="3792513"/>
            <a:ext cx="477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E28E31-65EF-400C-8A67-F5035B27A952}"/>
              </a:ext>
            </a:extLst>
          </p:cNvPr>
          <p:cNvSpPr txBox="1"/>
          <p:nvPr/>
        </p:nvSpPr>
        <p:spPr>
          <a:xfrm>
            <a:off x="6621212" y="3792513"/>
            <a:ext cx="477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199157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DF6FB3-4E97-4E36-9455-5CA2CF41BB0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46" y="-92859"/>
            <a:ext cx="1691507" cy="152629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4CDB20A-1F16-4144-ADD5-9945BD6CE429}"/>
              </a:ext>
            </a:extLst>
          </p:cNvPr>
          <p:cNvGrpSpPr/>
          <p:nvPr/>
        </p:nvGrpSpPr>
        <p:grpSpPr>
          <a:xfrm>
            <a:off x="9560514" y="1302948"/>
            <a:ext cx="1484244" cy="5035826"/>
            <a:chOff x="1630017" y="1285461"/>
            <a:chExt cx="1484244" cy="503582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7DDA77-4D42-4902-8D0A-C3092F1DC208}"/>
                </a:ext>
              </a:extLst>
            </p:cNvPr>
            <p:cNvSpPr/>
            <p:nvPr/>
          </p:nvSpPr>
          <p:spPr>
            <a:xfrm>
              <a:off x="1630017" y="5274365"/>
              <a:ext cx="1484244" cy="104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61076A6-4B13-416B-A3F9-4F835BBF84ED}"/>
                </a:ext>
              </a:extLst>
            </p:cNvPr>
            <p:cNvCxnSpPr>
              <a:stCxn id="27" idx="6"/>
            </p:cNvCxnSpPr>
            <p:nvPr/>
          </p:nvCxnSpPr>
          <p:spPr>
            <a:xfrm flipV="1">
              <a:off x="3114261" y="1285461"/>
              <a:ext cx="0" cy="45123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E9141E2-A824-46DB-B413-8251A664C25E}"/>
              </a:ext>
            </a:extLst>
          </p:cNvPr>
          <p:cNvGrpSpPr/>
          <p:nvPr/>
        </p:nvGrpSpPr>
        <p:grpSpPr>
          <a:xfrm>
            <a:off x="122768" y="1329249"/>
            <a:ext cx="2835303" cy="5009525"/>
            <a:chOff x="122768" y="1329249"/>
            <a:chExt cx="2835303" cy="50095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D6668B8-F632-4F98-A1E1-A832C602DED7}"/>
                </a:ext>
              </a:extLst>
            </p:cNvPr>
            <p:cNvGrpSpPr/>
            <p:nvPr/>
          </p:nvGrpSpPr>
          <p:grpSpPr>
            <a:xfrm>
              <a:off x="122768" y="1329249"/>
              <a:ext cx="1167940" cy="5009525"/>
              <a:chOff x="1630017" y="1285461"/>
              <a:chExt cx="1484244" cy="503582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BB40626-236B-44F2-8FB6-FAFD0471A53D}"/>
                  </a:ext>
                </a:extLst>
              </p:cNvPr>
              <p:cNvSpPr/>
              <p:nvPr/>
            </p:nvSpPr>
            <p:spPr>
              <a:xfrm>
                <a:off x="163001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B9552F1-0421-4C51-A783-80496FBAF1C7}"/>
                  </a:ext>
                </a:extLst>
              </p:cNvPr>
              <p:cNvCxnSpPr>
                <a:stCxn id="8" idx="6"/>
              </p:cNvCxnSpPr>
              <p:nvPr/>
            </p:nvCxnSpPr>
            <p:spPr>
              <a:xfrm flipV="1">
                <a:off x="311426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853455B-80E4-4107-A37B-A21E5332C295}"/>
                </a:ext>
              </a:extLst>
            </p:cNvPr>
            <p:cNvGrpSpPr/>
            <p:nvPr/>
          </p:nvGrpSpPr>
          <p:grpSpPr>
            <a:xfrm>
              <a:off x="1766709" y="1329249"/>
              <a:ext cx="1167940" cy="5009525"/>
              <a:chOff x="3691037" y="1285461"/>
              <a:chExt cx="1484244" cy="5035826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27410F9-1712-41FF-95AB-716EEE5B5389}"/>
                  </a:ext>
                </a:extLst>
              </p:cNvPr>
              <p:cNvSpPr/>
              <p:nvPr/>
            </p:nvSpPr>
            <p:spPr>
              <a:xfrm>
                <a:off x="369103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47E7A84-7B9A-491E-9728-85BF09A01EF6}"/>
                  </a:ext>
                </a:extLst>
              </p:cNvPr>
              <p:cNvCxnSpPr>
                <a:stCxn id="6" idx="6"/>
              </p:cNvCxnSpPr>
              <p:nvPr/>
            </p:nvCxnSpPr>
            <p:spPr>
              <a:xfrm flipV="1">
                <a:off x="517528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23B486B-60DD-4ADB-BB5C-CE99B42F1ADB}"/>
                </a:ext>
              </a:extLst>
            </p:cNvPr>
            <p:cNvCxnSpPr>
              <a:cxnSpLocks/>
            </p:cNvCxnSpPr>
            <p:nvPr/>
          </p:nvCxnSpPr>
          <p:spPr>
            <a:xfrm>
              <a:off x="1266564" y="1329249"/>
              <a:ext cx="1691507" cy="8721"/>
            </a:xfrm>
            <a:prstGeom prst="line">
              <a:avLst/>
            </a:prstGeom>
            <a:ln w="190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DB150A2-0333-4985-9463-69FF050A5C95}"/>
                </a:ext>
              </a:extLst>
            </p:cNvPr>
            <p:cNvSpPr/>
            <p:nvPr/>
          </p:nvSpPr>
          <p:spPr>
            <a:xfrm>
              <a:off x="1341642" y="5725712"/>
              <a:ext cx="150140" cy="17920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A7CEB07-CF3B-4FA7-940A-29CD1352B81D}"/>
                </a:ext>
              </a:extLst>
            </p:cNvPr>
            <p:cNvCxnSpPr/>
            <p:nvPr/>
          </p:nvCxnSpPr>
          <p:spPr>
            <a:xfrm>
              <a:off x="2451652" y="1802296"/>
              <a:ext cx="482997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623F34-2110-46F6-BCD8-B32C55912A5C}"/>
              </a:ext>
            </a:extLst>
          </p:cNvPr>
          <p:cNvGrpSpPr/>
          <p:nvPr/>
        </p:nvGrpSpPr>
        <p:grpSpPr>
          <a:xfrm>
            <a:off x="3294058" y="1337970"/>
            <a:ext cx="2835303" cy="5009525"/>
            <a:chOff x="122768" y="1329249"/>
            <a:chExt cx="2835303" cy="500952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AF7F225-D926-4830-AC4C-A22E3632A5F9}"/>
                </a:ext>
              </a:extLst>
            </p:cNvPr>
            <p:cNvGrpSpPr/>
            <p:nvPr/>
          </p:nvGrpSpPr>
          <p:grpSpPr>
            <a:xfrm>
              <a:off x="122768" y="1329249"/>
              <a:ext cx="1167940" cy="5009525"/>
              <a:chOff x="1630017" y="1285461"/>
              <a:chExt cx="1484244" cy="503582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839B0D5-E2B7-43B9-988E-41AED0396A8F}"/>
                  </a:ext>
                </a:extLst>
              </p:cNvPr>
              <p:cNvSpPr/>
              <p:nvPr/>
            </p:nvSpPr>
            <p:spPr>
              <a:xfrm>
                <a:off x="163001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90C19B8-37CB-42B0-AEDE-4EDF42EBA99B}"/>
                  </a:ext>
                </a:extLst>
              </p:cNvPr>
              <p:cNvCxnSpPr>
                <a:stCxn id="41" idx="6"/>
              </p:cNvCxnSpPr>
              <p:nvPr/>
            </p:nvCxnSpPr>
            <p:spPr>
              <a:xfrm flipV="1">
                <a:off x="311426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EAFA552-804E-4060-BCC6-BF2E9A60B6B9}"/>
                </a:ext>
              </a:extLst>
            </p:cNvPr>
            <p:cNvGrpSpPr/>
            <p:nvPr/>
          </p:nvGrpSpPr>
          <p:grpSpPr>
            <a:xfrm>
              <a:off x="1766709" y="1329249"/>
              <a:ext cx="1167940" cy="5009525"/>
              <a:chOff x="3691037" y="1285461"/>
              <a:chExt cx="1484244" cy="5035826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6BE0076-13DA-4BEF-B299-8D067FA420AA}"/>
                  </a:ext>
                </a:extLst>
              </p:cNvPr>
              <p:cNvSpPr/>
              <p:nvPr/>
            </p:nvSpPr>
            <p:spPr>
              <a:xfrm>
                <a:off x="369103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868E4C2-9CAD-499A-848E-3526C98B2DE6}"/>
                  </a:ext>
                </a:extLst>
              </p:cNvPr>
              <p:cNvCxnSpPr>
                <a:stCxn id="39" idx="6"/>
              </p:cNvCxnSpPr>
              <p:nvPr/>
            </p:nvCxnSpPr>
            <p:spPr>
              <a:xfrm flipV="1">
                <a:off x="517528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4FD09B7-6DC1-4127-8999-C0554F031C94}"/>
                </a:ext>
              </a:extLst>
            </p:cNvPr>
            <p:cNvCxnSpPr>
              <a:cxnSpLocks/>
            </p:cNvCxnSpPr>
            <p:nvPr/>
          </p:nvCxnSpPr>
          <p:spPr>
            <a:xfrm>
              <a:off x="1266564" y="1329249"/>
              <a:ext cx="1691507" cy="8721"/>
            </a:xfrm>
            <a:prstGeom prst="line">
              <a:avLst/>
            </a:prstGeom>
            <a:ln w="190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2332E5D-EBAB-4F75-A5B4-5EE5DAB7FFB6}"/>
                </a:ext>
              </a:extLst>
            </p:cNvPr>
            <p:cNvSpPr/>
            <p:nvPr/>
          </p:nvSpPr>
          <p:spPr>
            <a:xfrm>
              <a:off x="1341642" y="5725712"/>
              <a:ext cx="150140" cy="17920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B40B5C1-A90D-4DFE-AB2A-E239EFCBCA79}"/>
                </a:ext>
              </a:extLst>
            </p:cNvPr>
            <p:cNvCxnSpPr/>
            <p:nvPr/>
          </p:nvCxnSpPr>
          <p:spPr>
            <a:xfrm>
              <a:off x="2451652" y="1802296"/>
              <a:ext cx="482997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EC2AD76-798D-411A-B48E-B3E6406C6386}"/>
              </a:ext>
            </a:extLst>
          </p:cNvPr>
          <p:cNvGrpSpPr/>
          <p:nvPr/>
        </p:nvGrpSpPr>
        <p:grpSpPr>
          <a:xfrm>
            <a:off x="6479237" y="1329249"/>
            <a:ext cx="2835303" cy="5009525"/>
            <a:chOff x="122768" y="1329249"/>
            <a:chExt cx="2835303" cy="50095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253D812-9B03-42ED-B965-CA1930E0CC8D}"/>
                </a:ext>
              </a:extLst>
            </p:cNvPr>
            <p:cNvGrpSpPr/>
            <p:nvPr/>
          </p:nvGrpSpPr>
          <p:grpSpPr>
            <a:xfrm>
              <a:off x="122768" y="1329249"/>
              <a:ext cx="1167940" cy="5009525"/>
              <a:chOff x="1630017" y="1285461"/>
              <a:chExt cx="1484244" cy="5035826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49FDC9C-A685-4F54-A066-1A8A06ACBD11}"/>
                  </a:ext>
                </a:extLst>
              </p:cNvPr>
              <p:cNvSpPr/>
              <p:nvPr/>
            </p:nvSpPr>
            <p:spPr>
              <a:xfrm>
                <a:off x="163001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B226B6E-B94C-40C8-9F5F-35B4D957D679}"/>
                  </a:ext>
                </a:extLst>
              </p:cNvPr>
              <p:cNvCxnSpPr>
                <a:stCxn id="51" idx="6"/>
              </p:cNvCxnSpPr>
              <p:nvPr/>
            </p:nvCxnSpPr>
            <p:spPr>
              <a:xfrm flipV="1">
                <a:off x="311426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1694B7E-5072-40F1-A6A7-E6F95A9E07BE}"/>
                </a:ext>
              </a:extLst>
            </p:cNvPr>
            <p:cNvGrpSpPr/>
            <p:nvPr/>
          </p:nvGrpSpPr>
          <p:grpSpPr>
            <a:xfrm>
              <a:off x="1766709" y="1329249"/>
              <a:ext cx="1167940" cy="5009525"/>
              <a:chOff x="3691037" y="1285461"/>
              <a:chExt cx="1484244" cy="5035826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5AC004F-0250-467A-8DE4-8E474E69CB6B}"/>
                  </a:ext>
                </a:extLst>
              </p:cNvPr>
              <p:cNvSpPr/>
              <p:nvPr/>
            </p:nvSpPr>
            <p:spPr>
              <a:xfrm>
                <a:off x="369103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23ACA95-B857-4A8C-9F98-79F97CA36163}"/>
                  </a:ext>
                </a:extLst>
              </p:cNvPr>
              <p:cNvCxnSpPr>
                <a:stCxn id="49" idx="6"/>
              </p:cNvCxnSpPr>
              <p:nvPr/>
            </p:nvCxnSpPr>
            <p:spPr>
              <a:xfrm flipV="1">
                <a:off x="517528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F214360-3F24-4ECC-878B-0C217105B5E6}"/>
                </a:ext>
              </a:extLst>
            </p:cNvPr>
            <p:cNvCxnSpPr>
              <a:cxnSpLocks/>
            </p:cNvCxnSpPr>
            <p:nvPr/>
          </p:nvCxnSpPr>
          <p:spPr>
            <a:xfrm>
              <a:off x="1266564" y="1329249"/>
              <a:ext cx="1691507" cy="8721"/>
            </a:xfrm>
            <a:prstGeom prst="line">
              <a:avLst/>
            </a:prstGeom>
            <a:ln w="190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6CEDA1A-9AF6-405E-83A2-80891DA0EB8F}"/>
                </a:ext>
              </a:extLst>
            </p:cNvPr>
            <p:cNvSpPr/>
            <p:nvPr/>
          </p:nvSpPr>
          <p:spPr>
            <a:xfrm>
              <a:off x="1341642" y="5725712"/>
              <a:ext cx="150140" cy="17920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9F2B976-833E-4D53-ABA2-3B22BEBF2D6A}"/>
                </a:ext>
              </a:extLst>
            </p:cNvPr>
            <p:cNvCxnSpPr/>
            <p:nvPr/>
          </p:nvCxnSpPr>
          <p:spPr>
            <a:xfrm>
              <a:off x="2451652" y="1802296"/>
              <a:ext cx="482997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A988D07-7CF2-4DE8-9B81-55989F13F600}"/>
              </a:ext>
            </a:extLst>
          </p:cNvPr>
          <p:cNvSpPr/>
          <p:nvPr/>
        </p:nvSpPr>
        <p:spPr>
          <a:xfrm>
            <a:off x="497229" y="287285"/>
            <a:ext cx="6274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Mystery Rhythm 1…?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5DF69E0-71FE-41B4-88B1-3F42F0286BF1}"/>
              </a:ext>
            </a:extLst>
          </p:cNvPr>
          <p:cNvSpPr txBox="1"/>
          <p:nvPr/>
        </p:nvSpPr>
        <p:spPr>
          <a:xfrm>
            <a:off x="6630396" y="185138"/>
            <a:ext cx="39375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 go at clapping this rhythm…if you’re not sure, listen below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FC6F247D-5941-4D65-A711-67D2FA0C1D66}"/>
              </a:ext>
            </a:extLst>
          </p:cNvPr>
          <p:cNvSpPr/>
          <p:nvPr/>
        </p:nvSpPr>
        <p:spPr>
          <a:xfrm>
            <a:off x="64347" y="89174"/>
            <a:ext cx="599513" cy="3820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MysteryRhythm1">
            <a:hlinkClick r:id="" action="ppaction://media"/>
            <a:extLst>
              <a:ext uri="{FF2B5EF4-FFF2-40B4-BE49-F238E27FC236}">
                <a16:creationId xmlns:a16="http://schemas.microsoft.com/office/drawing/2014/main" id="{A8BBF610-693B-45EE-ACCD-BAB0AC380A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59786" y="966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7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48200C-98DE-4A4C-A18C-96CCBF2697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57" y="0"/>
            <a:ext cx="1674343" cy="151080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19B9BB4-79A9-4044-B464-F744343DF71C}"/>
              </a:ext>
            </a:extLst>
          </p:cNvPr>
          <p:cNvGrpSpPr/>
          <p:nvPr/>
        </p:nvGrpSpPr>
        <p:grpSpPr>
          <a:xfrm>
            <a:off x="122768" y="1329249"/>
            <a:ext cx="2835303" cy="5009525"/>
            <a:chOff x="122768" y="1329249"/>
            <a:chExt cx="2835303" cy="50095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E83AC8-B8C2-4E0F-92FB-8AD8619B7023}"/>
                </a:ext>
              </a:extLst>
            </p:cNvPr>
            <p:cNvGrpSpPr/>
            <p:nvPr/>
          </p:nvGrpSpPr>
          <p:grpSpPr>
            <a:xfrm>
              <a:off x="122768" y="1329249"/>
              <a:ext cx="1167940" cy="5009525"/>
              <a:chOff x="1630017" y="1285461"/>
              <a:chExt cx="1484244" cy="5035826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ED2BAAF-E58E-4318-91BB-B449E191A2B4}"/>
                  </a:ext>
                </a:extLst>
              </p:cNvPr>
              <p:cNvSpPr/>
              <p:nvPr/>
            </p:nvSpPr>
            <p:spPr>
              <a:xfrm>
                <a:off x="163001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AFF66A0-F262-4CB2-B99A-4E00872A179C}"/>
                  </a:ext>
                </a:extLst>
              </p:cNvPr>
              <p:cNvCxnSpPr>
                <a:stCxn id="10" idx="6"/>
              </p:cNvCxnSpPr>
              <p:nvPr/>
            </p:nvCxnSpPr>
            <p:spPr>
              <a:xfrm flipV="1">
                <a:off x="311426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5A3F7FA-5FA5-430E-B0C3-4B2B1837FE9A}"/>
                </a:ext>
              </a:extLst>
            </p:cNvPr>
            <p:cNvGrpSpPr/>
            <p:nvPr/>
          </p:nvGrpSpPr>
          <p:grpSpPr>
            <a:xfrm>
              <a:off x="1766709" y="1329249"/>
              <a:ext cx="1167940" cy="5009525"/>
              <a:chOff x="3691037" y="1285461"/>
              <a:chExt cx="1484244" cy="503582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52D61D4-46C5-4D6B-9960-074008A70850}"/>
                  </a:ext>
                </a:extLst>
              </p:cNvPr>
              <p:cNvSpPr/>
              <p:nvPr/>
            </p:nvSpPr>
            <p:spPr>
              <a:xfrm>
                <a:off x="369103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DCD37D5-63BA-48B9-B2D3-D5B2189AEE6C}"/>
                  </a:ext>
                </a:extLst>
              </p:cNvPr>
              <p:cNvCxnSpPr>
                <a:stCxn id="8" idx="6"/>
              </p:cNvCxnSpPr>
              <p:nvPr/>
            </p:nvCxnSpPr>
            <p:spPr>
              <a:xfrm flipV="1">
                <a:off x="517528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3CB6D8D-0469-4EF4-862F-242EDFE5BBC8}"/>
                </a:ext>
              </a:extLst>
            </p:cNvPr>
            <p:cNvCxnSpPr>
              <a:cxnSpLocks/>
            </p:cNvCxnSpPr>
            <p:nvPr/>
          </p:nvCxnSpPr>
          <p:spPr>
            <a:xfrm>
              <a:off x="1266564" y="1329249"/>
              <a:ext cx="1691507" cy="8721"/>
            </a:xfrm>
            <a:prstGeom prst="line">
              <a:avLst/>
            </a:prstGeom>
            <a:ln w="190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BF71888-E6A6-4641-917F-BB13D73FFBE3}"/>
                </a:ext>
              </a:extLst>
            </p:cNvPr>
            <p:cNvSpPr/>
            <p:nvPr/>
          </p:nvSpPr>
          <p:spPr>
            <a:xfrm>
              <a:off x="1341642" y="5725712"/>
              <a:ext cx="150140" cy="17920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8A8225-DC0B-4CD4-8CA9-E85AB56D58AB}"/>
                </a:ext>
              </a:extLst>
            </p:cNvPr>
            <p:cNvCxnSpPr/>
            <p:nvPr/>
          </p:nvCxnSpPr>
          <p:spPr>
            <a:xfrm>
              <a:off x="2451652" y="1802296"/>
              <a:ext cx="482997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DBEAB7-C366-4C9F-99C3-91DAEB562452}"/>
              </a:ext>
            </a:extLst>
          </p:cNvPr>
          <p:cNvGrpSpPr/>
          <p:nvPr/>
        </p:nvGrpSpPr>
        <p:grpSpPr>
          <a:xfrm>
            <a:off x="3410649" y="1337970"/>
            <a:ext cx="2835303" cy="5009525"/>
            <a:chOff x="122768" y="1329249"/>
            <a:chExt cx="2835303" cy="50095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19932E-945D-48F1-8A25-EDC113C71760}"/>
                </a:ext>
              </a:extLst>
            </p:cNvPr>
            <p:cNvGrpSpPr/>
            <p:nvPr/>
          </p:nvGrpSpPr>
          <p:grpSpPr>
            <a:xfrm>
              <a:off x="122768" y="1329249"/>
              <a:ext cx="1167940" cy="5009525"/>
              <a:chOff x="1630017" y="1285461"/>
              <a:chExt cx="1484244" cy="5035826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4CDC081-6454-48EF-B723-F80C8FCC0069}"/>
                  </a:ext>
                </a:extLst>
              </p:cNvPr>
              <p:cNvSpPr/>
              <p:nvPr/>
            </p:nvSpPr>
            <p:spPr>
              <a:xfrm>
                <a:off x="163001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D8646EF-1371-4D3B-AD9C-8B992099D630}"/>
                  </a:ext>
                </a:extLst>
              </p:cNvPr>
              <p:cNvCxnSpPr>
                <a:stCxn id="20" idx="6"/>
              </p:cNvCxnSpPr>
              <p:nvPr/>
            </p:nvCxnSpPr>
            <p:spPr>
              <a:xfrm flipV="1">
                <a:off x="311426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D8E5B9A-9E98-460A-83D4-D5E1233B63AE}"/>
                </a:ext>
              </a:extLst>
            </p:cNvPr>
            <p:cNvGrpSpPr/>
            <p:nvPr/>
          </p:nvGrpSpPr>
          <p:grpSpPr>
            <a:xfrm>
              <a:off x="1766709" y="1329249"/>
              <a:ext cx="1167940" cy="5009525"/>
              <a:chOff x="3691037" y="1285461"/>
              <a:chExt cx="1484244" cy="5035826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C23021E-BCE1-4131-82A3-620BBD1B8C30}"/>
                  </a:ext>
                </a:extLst>
              </p:cNvPr>
              <p:cNvSpPr/>
              <p:nvPr/>
            </p:nvSpPr>
            <p:spPr>
              <a:xfrm>
                <a:off x="369103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525AA34-9F2C-4D3E-ADAC-AC1F55EAFFAA}"/>
                  </a:ext>
                </a:extLst>
              </p:cNvPr>
              <p:cNvCxnSpPr>
                <a:stCxn id="18" idx="6"/>
              </p:cNvCxnSpPr>
              <p:nvPr/>
            </p:nvCxnSpPr>
            <p:spPr>
              <a:xfrm flipV="1">
                <a:off x="517528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40733AF-53DF-4D9C-959B-46189F18EC84}"/>
                </a:ext>
              </a:extLst>
            </p:cNvPr>
            <p:cNvCxnSpPr>
              <a:cxnSpLocks/>
            </p:cNvCxnSpPr>
            <p:nvPr/>
          </p:nvCxnSpPr>
          <p:spPr>
            <a:xfrm>
              <a:off x="1266564" y="1329249"/>
              <a:ext cx="1691507" cy="8721"/>
            </a:xfrm>
            <a:prstGeom prst="line">
              <a:avLst/>
            </a:prstGeom>
            <a:ln w="190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6D82781-CE42-4C43-BCB8-83186179D2E5}"/>
                </a:ext>
              </a:extLst>
            </p:cNvPr>
            <p:cNvSpPr/>
            <p:nvPr/>
          </p:nvSpPr>
          <p:spPr>
            <a:xfrm>
              <a:off x="1341642" y="5725712"/>
              <a:ext cx="150140" cy="17920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41D034-E14E-45B9-85F8-24ECBBFBE180}"/>
                </a:ext>
              </a:extLst>
            </p:cNvPr>
            <p:cNvCxnSpPr/>
            <p:nvPr/>
          </p:nvCxnSpPr>
          <p:spPr>
            <a:xfrm>
              <a:off x="2451652" y="1802296"/>
              <a:ext cx="482997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013FD6-C843-4CE5-A82E-D4D51A31B4D2}"/>
              </a:ext>
            </a:extLst>
          </p:cNvPr>
          <p:cNvGrpSpPr/>
          <p:nvPr/>
        </p:nvGrpSpPr>
        <p:grpSpPr>
          <a:xfrm>
            <a:off x="9560514" y="1302948"/>
            <a:ext cx="1484244" cy="5035826"/>
            <a:chOff x="1630017" y="1285461"/>
            <a:chExt cx="1484244" cy="503582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7C484E0-5174-4BD2-99D0-FA740BDAFE6E}"/>
                </a:ext>
              </a:extLst>
            </p:cNvPr>
            <p:cNvSpPr/>
            <p:nvPr/>
          </p:nvSpPr>
          <p:spPr>
            <a:xfrm>
              <a:off x="1630017" y="5274365"/>
              <a:ext cx="1484244" cy="104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EE1EFF4-AC41-49CF-854D-F73FC83A935E}"/>
                </a:ext>
              </a:extLst>
            </p:cNvPr>
            <p:cNvCxnSpPr>
              <a:stCxn id="23" idx="6"/>
            </p:cNvCxnSpPr>
            <p:nvPr/>
          </p:nvCxnSpPr>
          <p:spPr>
            <a:xfrm flipV="1">
              <a:off x="3114261" y="1285461"/>
              <a:ext cx="0" cy="45123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12C6AC-2AD4-4CE8-8D0C-DC312A112EA4}"/>
              </a:ext>
            </a:extLst>
          </p:cNvPr>
          <p:cNvGrpSpPr/>
          <p:nvPr/>
        </p:nvGrpSpPr>
        <p:grpSpPr>
          <a:xfrm>
            <a:off x="7366051" y="1302948"/>
            <a:ext cx="1484244" cy="5035826"/>
            <a:chOff x="1630017" y="1285461"/>
            <a:chExt cx="1484244" cy="503582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FF54D9E-221B-43EF-9AFA-1F65C1A55F32}"/>
                </a:ext>
              </a:extLst>
            </p:cNvPr>
            <p:cNvSpPr/>
            <p:nvPr/>
          </p:nvSpPr>
          <p:spPr>
            <a:xfrm>
              <a:off x="1630017" y="5274365"/>
              <a:ext cx="1484244" cy="104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DB0D6F0-BA46-4DC5-8501-413D56522767}"/>
                </a:ext>
              </a:extLst>
            </p:cNvPr>
            <p:cNvCxnSpPr>
              <a:stCxn id="26" idx="6"/>
            </p:cNvCxnSpPr>
            <p:nvPr/>
          </p:nvCxnSpPr>
          <p:spPr>
            <a:xfrm flipV="1">
              <a:off x="3114261" y="1285461"/>
              <a:ext cx="0" cy="45123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F843B4D-C2C8-48BE-83D9-279BA363D0A8}"/>
              </a:ext>
            </a:extLst>
          </p:cNvPr>
          <p:cNvSpPr/>
          <p:nvPr/>
        </p:nvSpPr>
        <p:spPr>
          <a:xfrm>
            <a:off x="497229" y="287285"/>
            <a:ext cx="6274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Mystery Rhythm 2…?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14175F-F914-436B-A615-28DFB6CEED10}"/>
              </a:ext>
            </a:extLst>
          </p:cNvPr>
          <p:cNvSpPr txBox="1"/>
          <p:nvPr/>
        </p:nvSpPr>
        <p:spPr>
          <a:xfrm>
            <a:off x="6983896" y="185138"/>
            <a:ext cx="35840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 go at clapping this rhythm…if you’re not sure, listen below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9EDE7B6A-20DD-4740-97E9-4ECF98B79BE3}"/>
              </a:ext>
            </a:extLst>
          </p:cNvPr>
          <p:cNvSpPr/>
          <p:nvPr/>
        </p:nvSpPr>
        <p:spPr>
          <a:xfrm>
            <a:off x="54719" y="159930"/>
            <a:ext cx="554881" cy="35929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MysteryRhythm2">
            <a:hlinkClick r:id="" action="ppaction://media"/>
            <a:extLst>
              <a:ext uri="{FF2B5EF4-FFF2-40B4-BE49-F238E27FC236}">
                <a16:creationId xmlns:a16="http://schemas.microsoft.com/office/drawing/2014/main" id="{03E04462-918A-45EE-A8C1-0A5B2D7786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8720" y="11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8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800A45-2BD6-447A-9B01-E0953E5EF603}"/>
              </a:ext>
            </a:extLst>
          </p:cNvPr>
          <p:cNvSpPr/>
          <p:nvPr/>
        </p:nvSpPr>
        <p:spPr>
          <a:xfrm rot="20823884">
            <a:off x="773495" y="717897"/>
            <a:ext cx="38599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Rhythm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58DF92-57E7-4661-AE25-68F21D275E11}"/>
              </a:ext>
            </a:extLst>
          </p:cNvPr>
          <p:cNvSpPr txBox="1"/>
          <p:nvPr/>
        </p:nvSpPr>
        <p:spPr>
          <a:xfrm>
            <a:off x="2047461" y="3121787"/>
            <a:ext cx="8097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can you spot?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B904B-2E53-459E-8CAB-CB3316EED030}"/>
              </a:ext>
            </a:extLst>
          </p:cNvPr>
          <p:cNvSpPr txBox="1"/>
          <p:nvPr/>
        </p:nvSpPr>
        <p:spPr>
          <a:xfrm>
            <a:off x="3829878" y="4757978"/>
            <a:ext cx="485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https://www.youtube.com/watch?v=yYOkgCkxj9I</a:t>
            </a:r>
            <a:endParaRPr lang="en-GB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AE43C8B-0F23-4374-8D76-FBC0DCDB6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1" y="3952784"/>
            <a:ext cx="2774852" cy="27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81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2314A662-AF58-437A-9100-CF2967567648}"/>
              </a:ext>
            </a:extLst>
          </p:cNvPr>
          <p:cNvGrpSpPr/>
          <p:nvPr/>
        </p:nvGrpSpPr>
        <p:grpSpPr>
          <a:xfrm>
            <a:off x="1207998" y="719853"/>
            <a:ext cx="10243930" cy="4602282"/>
            <a:chOff x="1207998" y="719853"/>
            <a:chExt cx="10243930" cy="460228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63381B8-35BD-492C-81D3-B4C53097FAAA}"/>
                </a:ext>
              </a:extLst>
            </p:cNvPr>
            <p:cNvGrpSpPr/>
            <p:nvPr/>
          </p:nvGrpSpPr>
          <p:grpSpPr>
            <a:xfrm>
              <a:off x="1543878" y="719853"/>
              <a:ext cx="9104243" cy="3414826"/>
              <a:chOff x="122768" y="1302948"/>
              <a:chExt cx="10921990" cy="504454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E07C2C84-21EB-434F-BA0B-B9D26648FF2A}"/>
                  </a:ext>
                </a:extLst>
              </p:cNvPr>
              <p:cNvGrpSpPr/>
              <p:nvPr/>
            </p:nvGrpSpPr>
            <p:grpSpPr>
              <a:xfrm>
                <a:off x="9560514" y="1302948"/>
                <a:ext cx="1484244" cy="5035826"/>
                <a:chOff x="1630017" y="1285461"/>
                <a:chExt cx="1484244" cy="5035826"/>
              </a:xfrm>
            </p:grpSpPr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8510C887-AC8A-4488-A8A7-24FF71B90165}"/>
                    </a:ext>
                  </a:extLst>
                </p:cNvPr>
                <p:cNvSpPr/>
                <p:nvPr/>
              </p:nvSpPr>
              <p:spPr>
                <a:xfrm>
                  <a:off x="1630017" y="5274365"/>
                  <a:ext cx="1484244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C8E396D4-71D3-4395-98AD-49CE12F34995}"/>
                    </a:ext>
                  </a:extLst>
                </p:cNvPr>
                <p:cNvCxnSpPr>
                  <a:stCxn id="3" idx="6"/>
                </p:cNvCxnSpPr>
                <p:nvPr/>
              </p:nvCxnSpPr>
              <p:spPr>
                <a:xfrm flipV="1">
                  <a:off x="3114261" y="1285461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81BB729-338F-4130-AF58-172AD2849F01}"/>
                  </a:ext>
                </a:extLst>
              </p:cNvPr>
              <p:cNvGrpSpPr/>
              <p:nvPr/>
            </p:nvGrpSpPr>
            <p:grpSpPr>
              <a:xfrm>
                <a:off x="122768" y="1329249"/>
                <a:ext cx="2835303" cy="5009525"/>
                <a:chOff x="122768" y="1329249"/>
                <a:chExt cx="2835303" cy="5009525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05F88871-754D-4559-8D65-A0A01710B88E}"/>
                    </a:ext>
                  </a:extLst>
                </p:cNvPr>
                <p:cNvGrpSpPr/>
                <p:nvPr/>
              </p:nvGrpSpPr>
              <p:grpSpPr>
                <a:xfrm>
                  <a:off x="122768" y="1329249"/>
                  <a:ext cx="1167940" cy="5009525"/>
                  <a:chOff x="1630017" y="1285461"/>
                  <a:chExt cx="1484244" cy="5035826"/>
                </a:xfrm>
              </p:grpSpPr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5A932EC9-A44C-446D-AB4E-5A8AD3EA8F49}"/>
                      </a:ext>
                    </a:extLst>
                  </p:cNvPr>
                  <p:cNvSpPr/>
                  <p:nvPr/>
                </p:nvSpPr>
                <p:spPr>
                  <a:xfrm>
                    <a:off x="1630017" y="5274365"/>
                    <a:ext cx="1484244" cy="104692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b="1"/>
                  </a:p>
                </p:txBody>
              </p: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688DEE61-0986-4561-A6FA-68BA1438A114}"/>
                      </a:ext>
                    </a:extLst>
                  </p:cNvPr>
                  <p:cNvCxnSpPr>
                    <a:stCxn id="13" idx="6"/>
                  </p:cNvCxnSpPr>
                  <p:nvPr/>
                </p:nvCxnSpPr>
                <p:spPr>
                  <a:xfrm flipV="1">
                    <a:off x="3114261" y="1285461"/>
                    <a:ext cx="0" cy="4512365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C4FC6527-4D68-4E86-8091-D0D7D9031A3F}"/>
                    </a:ext>
                  </a:extLst>
                </p:cNvPr>
                <p:cNvGrpSpPr/>
                <p:nvPr/>
              </p:nvGrpSpPr>
              <p:grpSpPr>
                <a:xfrm>
                  <a:off x="1766709" y="1329249"/>
                  <a:ext cx="1167940" cy="5009525"/>
                  <a:chOff x="3691037" y="1285461"/>
                  <a:chExt cx="1484244" cy="5035826"/>
                </a:xfrm>
              </p:grpSpPr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CCEBC299-ABBB-4077-A49A-7A7BAB567C2C}"/>
                      </a:ext>
                    </a:extLst>
                  </p:cNvPr>
                  <p:cNvSpPr/>
                  <p:nvPr/>
                </p:nvSpPr>
                <p:spPr>
                  <a:xfrm>
                    <a:off x="3691037" y="5274365"/>
                    <a:ext cx="1484244" cy="104692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b="1"/>
                  </a:p>
                </p:txBody>
              </p: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59E38BAE-5916-43D9-AF26-3D91F73FB6BA}"/>
                      </a:ext>
                    </a:extLst>
                  </p:cNvPr>
                  <p:cNvCxnSpPr>
                    <a:stCxn id="11" idx="6"/>
                  </p:cNvCxnSpPr>
                  <p:nvPr/>
                </p:nvCxnSpPr>
                <p:spPr>
                  <a:xfrm flipV="1">
                    <a:off x="5175281" y="1285461"/>
                    <a:ext cx="0" cy="4512365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9356986B-C8C5-42FE-AD2F-100F9941A5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6564" y="1329249"/>
                  <a:ext cx="1691507" cy="8721"/>
                </a:xfrm>
                <a:prstGeom prst="line">
                  <a:avLst/>
                </a:prstGeom>
                <a:ln w="1905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754EA28-B12C-4EB5-9E72-2B1C7AB6385D}"/>
                    </a:ext>
                  </a:extLst>
                </p:cNvPr>
                <p:cNvSpPr/>
                <p:nvPr/>
              </p:nvSpPr>
              <p:spPr>
                <a:xfrm>
                  <a:off x="1341642" y="5725712"/>
                  <a:ext cx="150140" cy="17920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b="1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55949DE8-4DC1-495A-9DFA-F70D1155A2FB}"/>
                    </a:ext>
                  </a:extLst>
                </p:cNvPr>
                <p:cNvCxnSpPr/>
                <p:nvPr/>
              </p:nvCxnSpPr>
              <p:spPr>
                <a:xfrm>
                  <a:off x="2451652" y="1802296"/>
                  <a:ext cx="48299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EDB28DC-6D42-40F0-8E0B-59C5EA1AA4FB}"/>
                  </a:ext>
                </a:extLst>
              </p:cNvPr>
              <p:cNvGrpSpPr/>
              <p:nvPr/>
            </p:nvGrpSpPr>
            <p:grpSpPr>
              <a:xfrm>
                <a:off x="3294058" y="1337970"/>
                <a:ext cx="2835303" cy="5009525"/>
                <a:chOff x="122768" y="1329249"/>
                <a:chExt cx="2835303" cy="5009525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55BAA508-EE7C-4B21-82F3-31051809B819}"/>
                    </a:ext>
                  </a:extLst>
                </p:cNvPr>
                <p:cNvGrpSpPr/>
                <p:nvPr/>
              </p:nvGrpSpPr>
              <p:grpSpPr>
                <a:xfrm>
                  <a:off x="122768" y="1329249"/>
                  <a:ext cx="1167940" cy="5009525"/>
                  <a:chOff x="1630017" y="1285461"/>
                  <a:chExt cx="1484244" cy="5035826"/>
                </a:xfrm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4AE46AFC-E202-463E-A6C8-79757D87FCD6}"/>
                      </a:ext>
                    </a:extLst>
                  </p:cNvPr>
                  <p:cNvSpPr/>
                  <p:nvPr/>
                </p:nvSpPr>
                <p:spPr>
                  <a:xfrm>
                    <a:off x="1630017" y="5274365"/>
                    <a:ext cx="1484244" cy="104692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A2EAD9FD-FD5C-4EDD-AFE8-2F7319B7B0BE}"/>
                      </a:ext>
                    </a:extLst>
                  </p:cNvPr>
                  <p:cNvCxnSpPr>
                    <a:stCxn id="23" idx="6"/>
                  </p:cNvCxnSpPr>
                  <p:nvPr/>
                </p:nvCxnSpPr>
                <p:spPr>
                  <a:xfrm flipV="1">
                    <a:off x="3114261" y="1285461"/>
                    <a:ext cx="0" cy="4512365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88717CDC-D33C-4A7E-950E-580F5D05FD31}"/>
                    </a:ext>
                  </a:extLst>
                </p:cNvPr>
                <p:cNvGrpSpPr/>
                <p:nvPr/>
              </p:nvGrpSpPr>
              <p:grpSpPr>
                <a:xfrm>
                  <a:off x="1766709" y="1329249"/>
                  <a:ext cx="1167940" cy="5009525"/>
                  <a:chOff x="3691037" y="1285461"/>
                  <a:chExt cx="1484244" cy="5035826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8D16B351-8CC4-4990-887C-6C8DAB1889BD}"/>
                      </a:ext>
                    </a:extLst>
                  </p:cNvPr>
                  <p:cNvSpPr/>
                  <p:nvPr/>
                </p:nvSpPr>
                <p:spPr>
                  <a:xfrm>
                    <a:off x="3691037" y="5274365"/>
                    <a:ext cx="1484244" cy="104692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6917C77F-49FD-4392-A4CA-62C1A059C1B7}"/>
                      </a:ext>
                    </a:extLst>
                  </p:cNvPr>
                  <p:cNvCxnSpPr>
                    <a:stCxn id="21" idx="6"/>
                  </p:cNvCxnSpPr>
                  <p:nvPr/>
                </p:nvCxnSpPr>
                <p:spPr>
                  <a:xfrm flipV="1">
                    <a:off x="5175281" y="1285461"/>
                    <a:ext cx="0" cy="4512365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08A68222-C967-4899-B78D-73E3BC6604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6564" y="1329249"/>
                  <a:ext cx="1691507" cy="8721"/>
                </a:xfrm>
                <a:prstGeom prst="line">
                  <a:avLst/>
                </a:prstGeom>
                <a:ln w="1905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C409222-EC9E-4EE0-9740-64E78107ACC0}"/>
                    </a:ext>
                  </a:extLst>
                </p:cNvPr>
                <p:cNvSpPr/>
                <p:nvPr/>
              </p:nvSpPr>
              <p:spPr>
                <a:xfrm>
                  <a:off x="1341642" y="5725712"/>
                  <a:ext cx="150140" cy="17920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10302E3C-9F53-41D7-BC1B-4B278374034E}"/>
                    </a:ext>
                  </a:extLst>
                </p:cNvPr>
                <p:cNvCxnSpPr/>
                <p:nvPr/>
              </p:nvCxnSpPr>
              <p:spPr>
                <a:xfrm>
                  <a:off x="2451652" y="1802296"/>
                  <a:ext cx="48299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602D985-EC02-4E88-B004-A3CC222F65AF}"/>
                  </a:ext>
                </a:extLst>
              </p:cNvPr>
              <p:cNvGrpSpPr/>
              <p:nvPr/>
            </p:nvGrpSpPr>
            <p:grpSpPr>
              <a:xfrm>
                <a:off x="6479237" y="1329249"/>
                <a:ext cx="2835303" cy="5009525"/>
                <a:chOff x="122768" y="1329249"/>
                <a:chExt cx="2835303" cy="5009525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E12B237F-D40E-4625-B420-4C51A0AA100B}"/>
                    </a:ext>
                  </a:extLst>
                </p:cNvPr>
                <p:cNvGrpSpPr/>
                <p:nvPr/>
              </p:nvGrpSpPr>
              <p:grpSpPr>
                <a:xfrm>
                  <a:off x="122768" y="1329249"/>
                  <a:ext cx="1167940" cy="5009525"/>
                  <a:chOff x="1630017" y="1285461"/>
                  <a:chExt cx="1484244" cy="5035826"/>
                </a:xfrm>
              </p:grpSpPr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B4E7CACF-62A9-4BD4-9707-726AB20663A0}"/>
                      </a:ext>
                    </a:extLst>
                  </p:cNvPr>
                  <p:cNvSpPr/>
                  <p:nvPr/>
                </p:nvSpPr>
                <p:spPr>
                  <a:xfrm>
                    <a:off x="1630017" y="5274365"/>
                    <a:ext cx="1484244" cy="104692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31DCBA9B-F731-4CC0-867D-DC9F68BE6F12}"/>
                      </a:ext>
                    </a:extLst>
                  </p:cNvPr>
                  <p:cNvCxnSpPr>
                    <a:stCxn id="33" idx="6"/>
                  </p:cNvCxnSpPr>
                  <p:nvPr/>
                </p:nvCxnSpPr>
                <p:spPr>
                  <a:xfrm flipV="1">
                    <a:off x="3114261" y="1285461"/>
                    <a:ext cx="0" cy="4512365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C3E4C639-0086-4E59-B8A8-105DAEFA08A5}"/>
                    </a:ext>
                  </a:extLst>
                </p:cNvPr>
                <p:cNvGrpSpPr/>
                <p:nvPr/>
              </p:nvGrpSpPr>
              <p:grpSpPr>
                <a:xfrm>
                  <a:off x="1766709" y="1329249"/>
                  <a:ext cx="1167940" cy="5009525"/>
                  <a:chOff x="3691037" y="1285461"/>
                  <a:chExt cx="1484244" cy="5035826"/>
                </a:xfrm>
              </p:grpSpPr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C05A98B1-DF1E-44EB-A17C-4087FA4A27F9}"/>
                      </a:ext>
                    </a:extLst>
                  </p:cNvPr>
                  <p:cNvSpPr/>
                  <p:nvPr/>
                </p:nvSpPr>
                <p:spPr>
                  <a:xfrm>
                    <a:off x="3691037" y="5274365"/>
                    <a:ext cx="1484244" cy="104692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A48F8BE0-B500-4A2F-AA60-993AEBC224A0}"/>
                      </a:ext>
                    </a:extLst>
                  </p:cNvPr>
                  <p:cNvCxnSpPr>
                    <a:stCxn id="31" idx="6"/>
                  </p:cNvCxnSpPr>
                  <p:nvPr/>
                </p:nvCxnSpPr>
                <p:spPr>
                  <a:xfrm flipV="1">
                    <a:off x="5175281" y="1285461"/>
                    <a:ext cx="0" cy="4512365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303571E2-A725-4CA8-838A-43C7AADA26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6564" y="1329249"/>
                  <a:ext cx="1691507" cy="8721"/>
                </a:xfrm>
                <a:prstGeom prst="line">
                  <a:avLst/>
                </a:prstGeom>
                <a:ln w="1905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18F4E022-59BA-4AFB-9836-081A24A76B27}"/>
                    </a:ext>
                  </a:extLst>
                </p:cNvPr>
                <p:cNvSpPr/>
                <p:nvPr/>
              </p:nvSpPr>
              <p:spPr>
                <a:xfrm>
                  <a:off x="1341642" y="5725712"/>
                  <a:ext cx="150140" cy="17920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42C7DD84-738D-487D-AE36-B11A376A6773}"/>
                    </a:ext>
                  </a:extLst>
                </p:cNvPr>
                <p:cNvCxnSpPr/>
                <p:nvPr/>
              </p:nvCxnSpPr>
              <p:spPr>
                <a:xfrm>
                  <a:off x="2451652" y="1802296"/>
                  <a:ext cx="48299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F6173F2-0D9A-4719-83D3-D8526EEA5787}"/>
                </a:ext>
              </a:extLst>
            </p:cNvPr>
            <p:cNvSpPr txBox="1"/>
            <p:nvPr/>
          </p:nvSpPr>
          <p:spPr>
            <a:xfrm>
              <a:off x="1207998" y="4737360"/>
              <a:ext cx="10243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Wash     your   hands    and     stay       indoors,</a:t>
              </a:r>
            </a:p>
          </p:txBody>
        </p:sp>
      </p:grp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84B20FA1-8752-4603-B860-3E90E97DEDFD}"/>
              </a:ext>
            </a:extLst>
          </p:cNvPr>
          <p:cNvSpPr/>
          <p:nvPr/>
        </p:nvSpPr>
        <p:spPr>
          <a:xfrm>
            <a:off x="233016" y="905751"/>
            <a:ext cx="1039784" cy="584774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AD8363-D348-4FC0-AA80-185B01ACA70A}"/>
              </a:ext>
            </a:extLst>
          </p:cNvPr>
          <p:cNvSpPr txBox="1"/>
          <p:nvPr/>
        </p:nvSpPr>
        <p:spPr>
          <a:xfrm>
            <a:off x="1865243" y="5454072"/>
            <a:ext cx="8461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Mystery Rhythm 1!!</a:t>
            </a:r>
          </a:p>
        </p:txBody>
      </p:sp>
      <p:pic>
        <p:nvPicPr>
          <p:cNvPr id="40" name="Picture 39" descr="Shape&#10;&#10;Description automatically generated">
            <a:extLst>
              <a:ext uri="{FF2B5EF4-FFF2-40B4-BE49-F238E27FC236}">
                <a16:creationId xmlns:a16="http://schemas.microsoft.com/office/drawing/2014/main" id="{F009D265-F8B0-41CB-A27B-719D29348D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855" y="5405568"/>
            <a:ext cx="1486075" cy="1091440"/>
          </a:xfrm>
          <a:prstGeom prst="rect">
            <a:avLst/>
          </a:prstGeom>
        </p:spPr>
      </p:pic>
      <p:pic>
        <p:nvPicPr>
          <p:cNvPr id="42" name="MysteryRhythm1+words">
            <a:hlinkClick r:id="" action="ppaction://media"/>
            <a:extLst>
              <a:ext uri="{FF2B5EF4-FFF2-40B4-BE49-F238E27FC236}">
                <a16:creationId xmlns:a16="http://schemas.microsoft.com/office/drawing/2014/main" id="{F8DB1905-F3A5-480E-B2F8-90FF968B71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4892" y="41390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1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741FD88-D0EE-47F4-B50C-BC324EF951FF}"/>
              </a:ext>
            </a:extLst>
          </p:cNvPr>
          <p:cNvGrpSpPr/>
          <p:nvPr/>
        </p:nvGrpSpPr>
        <p:grpSpPr>
          <a:xfrm>
            <a:off x="1088911" y="839123"/>
            <a:ext cx="9868887" cy="4667559"/>
            <a:chOff x="1088911" y="839123"/>
            <a:chExt cx="9868887" cy="466755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2F08FD6-A3E8-441A-BAD2-F61EA91BF346}"/>
                </a:ext>
              </a:extLst>
            </p:cNvPr>
            <p:cNvGrpSpPr/>
            <p:nvPr/>
          </p:nvGrpSpPr>
          <p:grpSpPr>
            <a:xfrm>
              <a:off x="1234201" y="839123"/>
              <a:ext cx="9723597" cy="3626861"/>
              <a:chOff x="122768" y="1302948"/>
              <a:chExt cx="10921990" cy="504454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601DC8CF-D9A3-41D4-9487-98B351585A3E}"/>
                  </a:ext>
                </a:extLst>
              </p:cNvPr>
              <p:cNvGrpSpPr/>
              <p:nvPr/>
            </p:nvGrpSpPr>
            <p:grpSpPr>
              <a:xfrm>
                <a:off x="122768" y="1329249"/>
                <a:ext cx="2835303" cy="5009525"/>
                <a:chOff x="122768" y="1329249"/>
                <a:chExt cx="2835303" cy="5009525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F1BC3D1C-2735-4ADB-9EFF-4E2097335651}"/>
                    </a:ext>
                  </a:extLst>
                </p:cNvPr>
                <p:cNvGrpSpPr/>
                <p:nvPr/>
              </p:nvGrpSpPr>
              <p:grpSpPr>
                <a:xfrm>
                  <a:off x="122768" y="1329249"/>
                  <a:ext cx="1167940" cy="5009525"/>
                  <a:chOff x="1630017" y="1285461"/>
                  <a:chExt cx="1484244" cy="5035826"/>
                </a:xfrm>
              </p:grpSpPr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EF9F51E9-32EA-4A04-ACCB-4AB8C1899718}"/>
                      </a:ext>
                    </a:extLst>
                  </p:cNvPr>
                  <p:cNvSpPr/>
                  <p:nvPr/>
                </p:nvSpPr>
                <p:spPr>
                  <a:xfrm>
                    <a:off x="1630017" y="5274365"/>
                    <a:ext cx="1484244" cy="104692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b="1"/>
                  </a:p>
                </p:txBody>
              </p:sp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0000C0B0-3D72-467F-8527-291109A6194C}"/>
                      </a:ext>
                    </a:extLst>
                  </p:cNvPr>
                  <p:cNvCxnSpPr>
                    <a:stCxn id="10" idx="6"/>
                  </p:cNvCxnSpPr>
                  <p:nvPr/>
                </p:nvCxnSpPr>
                <p:spPr>
                  <a:xfrm flipV="1">
                    <a:off x="3114261" y="1285461"/>
                    <a:ext cx="0" cy="4512365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570E7A72-B849-4E32-BEB2-DCD2B3CA5F36}"/>
                    </a:ext>
                  </a:extLst>
                </p:cNvPr>
                <p:cNvGrpSpPr/>
                <p:nvPr/>
              </p:nvGrpSpPr>
              <p:grpSpPr>
                <a:xfrm>
                  <a:off x="1766709" y="1329249"/>
                  <a:ext cx="1167940" cy="5009525"/>
                  <a:chOff x="3691037" y="1285461"/>
                  <a:chExt cx="1484244" cy="5035826"/>
                </a:xfrm>
              </p:grpSpPr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2639DCE1-C720-4624-8755-9F3CCBCAE66E}"/>
                      </a:ext>
                    </a:extLst>
                  </p:cNvPr>
                  <p:cNvSpPr/>
                  <p:nvPr/>
                </p:nvSpPr>
                <p:spPr>
                  <a:xfrm>
                    <a:off x="3691037" y="5274365"/>
                    <a:ext cx="1484244" cy="104692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b="1"/>
                  </a:p>
                </p:txBody>
              </p:sp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6DC64D05-D599-41FE-96AB-8D5F30AD7A6D}"/>
                      </a:ext>
                    </a:extLst>
                  </p:cNvPr>
                  <p:cNvCxnSpPr>
                    <a:stCxn id="8" idx="6"/>
                  </p:cNvCxnSpPr>
                  <p:nvPr/>
                </p:nvCxnSpPr>
                <p:spPr>
                  <a:xfrm flipV="1">
                    <a:off x="5175281" y="1285461"/>
                    <a:ext cx="0" cy="4512365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82BC8249-D729-43F9-9648-D7F0C2CD06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6564" y="1329249"/>
                  <a:ext cx="1691507" cy="8721"/>
                </a:xfrm>
                <a:prstGeom prst="line">
                  <a:avLst/>
                </a:prstGeom>
                <a:ln w="1905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8565A02-4702-4FE8-AC23-062F16225736}"/>
                    </a:ext>
                  </a:extLst>
                </p:cNvPr>
                <p:cNvSpPr/>
                <p:nvPr/>
              </p:nvSpPr>
              <p:spPr>
                <a:xfrm>
                  <a:off x="1341642" y="5725712"/>
                  <a:ext cx="150140" cy="17920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b="1"/>
                </a:p>
              </p:txBody>
            </p: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9543E33E-5A25-4F8D-884F-97D5D90EC4F2}"/>
                    </a:ext>
                  </a:extLst>
                </p:cNvPr>
                <p:cNvCxnSpPr/>
                <p:nvPr/>
              </p:nvCxnSpPr>
              <p:spPr>
                <a:xfrm>
                  <a:off x="2451652" y="1802296"/>
                  <a:ext cx="48299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8A0772B-3C80-4C98-97DA-3714FF694C07}"/>
                  </a:ext>
                </a:extLst>
              </p:cNvPr>
              <p:cNvGrpSpPr/>
              <p:nvPr/>
            </p:nvGrpSpPr>
            <p:grpSpPr>
              <a:xfrm>
                <a:off x="3410649" y="1337970"/>
                <a:ext cx="2835303" cy="5009525"/>
                <a:chOff x="122768" y="1329249"/>
                <a:chExt cx="2835303" cy="5009525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1EA71FDB-CB9D-46E9-AF2B-DE575DBDB39E}"/>
                    </a:ext>
                  </a:extLst>
                </p:cNvPr>
                <p:cNvGrpSpPr/>
                <p:nvPr/>
              </p:nvGrpSpPr>
              <p:grpSpPr>
                <a:xfrm>
                  <a:off x="122768" y="1329249"/>
                  <a:ext cx="1167940" cy="5009525"/>
                  <a:chOff x="1630017" y="1285461"/>
                  <a:chExt cx="1484244" cy="5035826"/>
                </a:xfrm>
              </p:grpSpPr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D27EAEE7-F7CB-4CD1-96A2-5F5F7D60EBC9}"/>
                      </a:ext>
                    </a:extLst>
                  </p:cNvPr>
                  <p:cNvSpPr/>
                  <p:nvPr/>
                </p:nvSpPr>
                <p:spPr>
                  <a:xfrm>
                    <a:off x="1630017" y="5274365"/>
                    <a:ext cx="1484244" cy="104692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b="1"/>
                  </a:p>
                </p:txBody>
              </p: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0F08E39E-966D-4BBE-BD6A-B5706EBFD4D6}"/>
                      </a:ext>
                    </a:extLst>
                  </p:cNvPr>
                  <p:cNvCxnSpPr>
                    <a:stCxn id="20" idx="6"/>
                  </p:cNvCxnSpPr>
                  <p:nvPr/>
                </p:nvCxnSpPr>
                <p:spPr>
                  <a:xfrm flipV="1">
                    <a:off x="3114261" y="1285461"/>
                    <a:ext cx="0" cy="4512365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EE97CA47-8779-448B-A7AF-873D5B712669}"/>
                    </a:ext>
                  </a:extLst>
                </p:cNvPr>
                <p:cNvGrpSpPr/>
                <p:nvPr/>
              </p:nvGrpSpPr>
              <p:grpSpPr>
                <a:xfrm>
                  <a:off x="1766709" y="1329249"/>
                  <a:ext cx="1167940" cy="5009525"/>
                  <a:chOff x="3691037" y="1285461"/>
                  <a:chExt cx="1484244" cy="5035826"/>
                </a:xfrm>
              </p:grpSpPr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65F42625-9EBF-49BF-9B2D-E40561CDB8F5}"/>
                      </a:ext>
                    </a:extLst>
                  </p:cNvPr>
                  <p:cNvSpPr/>
                  <p:nvPr/>
                </p:nvSpPr>
                <p:spPr>
                  <a:xfrm>
                    <a:off x="3691037" y="5274365"/>
                    <a:ext cx="1484244" cy="1046922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b="1"/>
                  </a:p>
                </p:txBody>
              </p: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F1C55F76-CA35-4C6A-84AC-969504A2694F}"/>
                      </a:ext>
                    </a:extLst>
                  </p:cNvPr>
                  <p:cNvCxnSpPr>
                    <a:stCxn id="18" idx="6"/>
                  </p:cNvCxnSpPr>
                  <p:nvPr/>
                </p:nvCxnSpPr>
                <p:spPr>
                  <a:xfrm flipV="1">
                    <a:off x="5175281" y="1285461"/>
                    <a:ext cx="0" cy="4512365"/>
                  </a:xfrm>
                  <a:prstGeom prst="line">
                    <a:avLst/>
                  </a:prstGeom>
                  <a:ln w="571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2E1475E0-946D-4326-A169-DA78E9D352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66564" y="1329249"/>
                  <a:ext cx="1691507" cy="8721"/>
                </a:xfrm>
                <a:prstGeom prst="line">
                  <a:avLst/>
                </a:prstGeom>
                <a:ln w="1905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8CFE6034-458B-4C94-9AF1-23F31E98C6DD}"/>
                    </a:ext>
                  </a:extLst>
                </p:cNvPr>
                <p:cNvSpPr/>
                <p:nvPr/>
              </p:nvSpPr>
              <p:spPr>
                <a:xfrm>
                  <a:off x="1341642" y="5725712"/>
                  <a:ext cx="150140" cy="179201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b="1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959F03F-0164-430C-B951-34749EA8C39A}"/>
                    </a:ext>
                  </a:extLst>
                </p:cNvPr>
                <p:cNvCxnSpPr/>
                <p:nvPr/>
              </p:nvCxnSpPr>
              <p:spPr>
                <a:xfrm>
                  <a:off x="2451652" y="1802296"/>
                  <a:ext cx="482997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434A879-03D0-464A-BC4C-6C295418829E}"/>
                  </a:ext>
                </a:extLst>
              </p:cNvPr>
              <p:cNvGrpSpPr/>
              <p:nvPr/>
            </p:nvGrpSpPr>
            <p:grpSpPr>
              <a:xfrm>
                <a:off x="9713334" y="1302948"/>
                <a:ext cx="1331424" cy="5035826"/>
                <a:chOff x="1782837" y="1285461"/>
                <a:chExt cx="1331424" cy="5035826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8980E179-BB53-4C43-81C6-3425FC587E18}"/>
                    </a:ext>
                  </a:extLst>
                </p:cNvPr>
                <p:cNvSpPr/>
                <p:nvPr/>
              </p:nvSpPr>
              <p:spPr>
                <a:xfrm>
                  <a:off x="1782837" y="5274365"/>
                  <a:ext cx="1331424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6AEA10B5-FC3C-46A4-BCBC-47001556F35C}"/>
                    </a:ext>
                  </a:extLst>
                </p:cNvPr>
                <p:cNvCxnSpPr>
                  <a:cxnSpLocks/>
                  <a:stCxn id="23" idx="6"/>
                </p:cNvCxnSpPr>
                <p:nvPr/>
              </p:nvCxnSpPr>
              <p:spPr>
                <a:xfrm flipV="1">
                  <a:off x="3114261" y="1285461"/>
                  <a:ext cx="0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5BA54B1-46C3-478D-A81C-C3603C0879E1}"/>
                  </a:ext>
                </a:extLst>
              </p:cNvPr>
              <p:cNvGrpSpPr/>
              <p:nvPr/>
            </p:nvGrpSpPr>
            <p:grpSpPr>
              <a:xfrm>
                <a:off x="7518871" y="1302948"/>
                <a:ext cx="1331424" cy="5035826"/>
                <a:chOff x="1782837" y="1285461"/>
                <a:chExt cx="1331424" cy="5035826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BC25575-490F-4C90-9022-6C42881445F3}"/>
                    </a:ext>
                  </a:extLst>
                </p:cNvPr>
                <p:cNvSpPr/>
                <p:nvPr/>
              </p:nvSpPr>
              <p:spPr>
                <a:xfrm>
                  <a:off x="1782837" y="5274365"/>
                  <a:ext cx="1331423" cy="104692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9AD6FA43-6D12-4341-98CD-94E9F3801960}"/>
                    </a:ext>
                  </a:extLst>
                </p:cNvPr>
                <p:cNvCxnSpPr>
                  <a:cxnSpLocks/>
                  <a:stCxn id="26" idx="6"/>
                </p:cNvCxnSpPr>
                <p:nvPr/>
              </p:nvCxnSpPr>
              <p:spPr>
                <a:xfrm flipV="1">
                  <a:off x="3114260" y="1285461"/>
                  <a:ext cx="1" cy="4512365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06FCCB-FA98-453F-A959-F293241F93B5}"/>
                </a:ext>
              </a:extLst>
            </p:cNvPr>
            <p:cNvSpPr txBox="1"/>
            <p:nvPr/>
          </p:nvSpPr>
          <p:spPr>
            <a:xfrm>
              <a:off x="1088911" y="4921907"/>
              <a:ext cx="9687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Thank     you     baked      po-           ta-            to</a:t>
              </a:r>
            </a:p>
          </p:txBody>
        </p:sp>
      </p:grp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67B1123-85A0-4F96-9B2A-9FD367CD755E}"/>
              </a:ext>
            </a:extLst>
          </p:cNvPr>
          <p:cNvSpPr/>
          <p:nvPr/>
        </p:nvSpPr>
        <p:spPr>
          <a:xfrm>
            <a:off x="233016" y="905751"/>
            <a:ext cx="1039784" cy="58477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6C2E91-AFD2-490B-A316-D0E8B308071A}"/>
              </a:ext>
            </a:extLst>
          </p:cNvPr>
          <p:cNvSpPr txBox="1"/>
          <p:nvPr/>
        </p:nvSpPr>
        <p:spPr>
          <a:xfrm>
            <a:off x="1865243" y="5547106"/>
            <a:ext cx="8461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Mystery Rhythm 2!!</a:t>
            </a:r>
          </a:p>
        </p:txBody>
      </p:sp>
      <p:pic>
        <p:nvPicPr>
          <p:cNvPr id="34" name="Picture 33" descr="Shape&#10;&#10;Description automatically generated">
            <a:extLst>
              <a:ext uri="{FF2B5EF4-FFF2-40B4-BE49-F238E27FC236}">
                <a16:creationId xmlns:a16="http://schemas.microsoft.com/office/drawing/2014/main" id="{3A9BD080-40C4-45BC-AC9A-0255E682A8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756" y="5416884"/>
            <a:ext cx="1486075" cy="1091440"/>
          </a:xfrm>
          <a:prstGeom prst="rect">
            <a:avLst/>
          </a:prstGeom>
        </p:spPr>
      </p:pic>
      <p:pic>
        <p:nvPicPr>
          <p:cNvPr id="31" name="MysteryRhythm2+words">
            <a:hlinkClick r:id="" action="ppaction://media"/>
            <a:extLst>
              <a:ext uri="{FF2B5EF4-FFF2-40B4-BE49-F238E27FC236}">
                <a16:creationId xmlns:a16="http://schemas.microsoft.com/office/drawing/2014/main" id="{B51599F0-9D4A-41F7-ABC1-4D14486F5F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57798" y="45783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3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C6297B-9ADF-4B00-B85F-1215D683020D}"/>
              </a:ext>
            </a:extLst>
          </p:cNvPr>
          <p:cNvSpPr txBox="1"/>
          <p:nvPr/>
        </p:nvSpPr>
        <p:spPr>
          <a:xfrm>
            <a:off x="437322" y="505122"/>
            <a:ext cx="5420139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Hello</a:t>
            </a:r>
          </a:p>
          <a:p>
            <a:pPr algn="l"/>
            <a:endParaRPr lang="en-GB" sz="22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Baked Potato changed my life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Baked Potato showed me the way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want to know what is wrong from right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listen to what Potato say</a:t>
            </a:r>
          </a:p>
          <a:p>
            <a:pPr algn="l"/>
            <a:endParaRPr lang="en-GB" sz="22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Wash your hands and stay indoors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Baked Potato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visit grocery stores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Baked Potato</a:t>
            </a:r>
          </a:p>
          <a:p>
            <a:pPr algn="l"/>
            <a:endParaRPr lang="en-GB" sz="22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if you want to have a better day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listen to what the Baked Potato say</a:t>
            </a:r>
          </a:p>
          <a:p>
            <a:pPr algn="l"/>
            <a:endParaRPr lang="en-GB" sz="22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AAF0A-29BA-46F7-9F7B-E7D354725499}"/>
              </a:ext>
            </a:extLst>
          </p:cNvPr>
          <p:cNvSpPr txBox="1"/>
          <p:nvPr/>
        </p:nvSpPr>
        <p:spPr>
          <a:xfrm>
            <a:off x="6573079" y="1139687"/>
            <a:ext cx="495631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your distance, make some space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Baked Potato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not to touch your face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Baked Potato</a:t>
            </a:r>
          </a:p>
          <a:p>
            <a:pPr algn="l"/>
            <a:endParaRPr lang="en-GB" sz="22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if you want to have a better day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listen to what the Baked Potato say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200" b="0" i="0" dirty="0">
              <a:solidFill>
                <a:srgbClr val="22222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B-A-K-E-D-P-O-T-A-T-O</a:t>
            </a:r>
            <a:b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2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Baked Potato</a:t>
            </a: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495D1824-C28F-48BE-9F7A-07D5EF58DA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50000" r="71739" b="18986"/>
          <a:stretch/>
        </p:blipFill>
        <p:spPr>
          <a:xfrm>
            <a:off x="10495722" y="4015409"/>
            <a:ext cx="1370630" cy="27498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F016D7-7860-49A4-8DDB-E3048F3B58EC}"/>
              </a:ext>
            </a:extLst>
          </p:cNvPr>
          <p:cNvSpPr txBox="1"/>
          <p:nvPr/>
        </p:nvSpPr>
        <p:spPr>
          <a:xfrm>
            <a:off x="4929809" y="5983545"/>
            <a:ext cx="485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https://www.youtube.com/watch?v=yYOkgCkxj9I</a:t>
            </a:r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12E8B21-4C74-4F6F-A87B-04B8F8FE1237}"/>
              </a:ext>
            </a:extLst>
          </p:cNvPr>
          <p:cNvSpPr/>
          <p:nvPr/>
        </p:nvSpPr>
        <p:spPr>
          <a:xfrm>
            <a:off x="13253" y="3303103"/>
            <a:ext cx="424069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C1F9440-F3D0-4DAD-B4E2-CC33AC7DF04A}"/>
              </a:ext>
            </a:extLst>
          </p:cNvPr>
          <p:cNvSpPr/>
          <p:nvPr/>
        </p:nvSpPr>
        <p:spPr>
          <a:xfrm>
            <a:off x="13253" y="3674164"/>
            <a:ext cx="424069" cy="2517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D73FB94-197E-46B7-B185-7841A8DE064A}"/>
              </a:ext>
            </a:extLst>
          </p:cNvPr>
          <p:cNvSpPr/>
          <p:nvPr/>
        </p:nvSpPr>
        <p:spPr>
          <a:xfrm>
            <a:off x="13253" y="3965712"/>
            <a:ext cx="424069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2AC2023-6264-46F4-BBA3-0FE546E68D31}"/>
              </a:ext>
            </a:extLst>
          </p:cNvPr>
          <p:cNvSpPr/>
          <p:nvPr/>
        </p:nvSpPr>
        <p:spPr>
          <a:xfrm>
            <a:off x="13253" y="4273824"/>
            <a:ext cx="424069" cy="2517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D0E0F4E-A9C0-4552-83D5-02CA970616FB}"/>
              </a:ext>
            </a:extLst>
          </p:cNvPr>
          <p:cNvSpPr/>
          <p:nvPr/>
        </p:nvSpPr>
        <p:spPr>
          <a:xfrm>
            <a:off x="6122506" y="1255642"/>
            <a:ext cx="424069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33F2B0E-08F3-4BE1-91EE-950C6A5E854D}"/>
              </a:ext>
            </a:extLst>
          </p:cNvPr>
          <p:cNvSpPr/>
          <p:nvPr/>
        </p:nvSpPr>
        <p:spPr>
          <a:xfrm flipV="1">
            <a:off x="6149010" y="1895252"/>
            <a:ext cx="424069" cy="251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91CFC58-E33C-4AAE-8848-00D865DD8F28}"/>
              </a:ext>
            </a:extLst>
          </p:cNvPr>
          <p:cNvSpPr/>
          <p:nvPr/>
        </p:nvSpPr>
        <p:spPr>
          <a:xfrm>
            <a:off x="6135758" y="1565506"/>
            <a:ext cx="424069" cy="2517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9D24FF7-249C-4D24-8500-E720372DEFEE}"/>
              </a:ext>
            </a:extLst>
          </p:cNvPr>
          <p:cNvSpPr/>
          <p:nvPr/>
        </p:nvSpPr>
        <p:spPr>
          <a:xfrm>
            <a:off x="6149010" y="2224998"/>
            <a:ext cx="424069" cy="2517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0248E-5F09-4B6E-AF17-01CA7AA774BB}"/>
              </a:ext>
            </a:extLst>
          </p:cNvPr>
          <p:cNvSpPr txBox="1"/>
          <p:nvPr/>
        </p:nvSpPr>
        <p:spPr>
          <a:xfrm>
            <a:off x="10664201" y="6488668"/>
            <a:ext cx="120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(1, 1, 4, 1)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75A78C-0DCB-49C5-BB99-205846FD2511}"/>
              </a:ext>
            </a:extLst>
          </p:cNvPr>
          <p:cNvSpPr txBox="1"/>
          <p:nvPr/>
        </p:nvSpPr>
        <p:spPr>
          <a:xfrm>
            <a:off x="1060174" y="69377"/>
            <a:ext cx="11131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you know these two rhythms, have a go at singing the whole song and clap the rhythms in the right places!  (The video link is at the bottom…)</a:t>
            </a:r>
          </a:p>
        </p:txBody>
      </p:sp>
      <p:pic>
        <p:nvPicPr>
          <p:cNvPr id="8" name="BakedPotato&amp;Clapping">
            <a:hlinkClick r:id="" action="ppaction://media"/>
            <a:extLst>
              <a:ext uri="{FF2B5EF4-FFF2-40B4-BE49-F238E27FC236}">
                <a16:creationId xmlns:a16="http://schemas.microsoft.com/office/drawing/2014/main" id="{736A8AA2-A57E-4533-8925-7F1C08995C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00870" y="36205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FAFAD3-1BA1-446B-A058-83729B393CD6}"/>
              </a:ext>
            </a:extLst>
          </p:cNvPr>
          <p:cNvSpPr/>
          <p:nvPr/>
        </p:nvSpPr>
        <p:spPr>
          <a:xfrm rot="20823884">
            <a:off x="-25632" y="426349"/>
            <a:ext cx="68098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Music and 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0F6BC7-8397-4FD6-A315-249495DF27B5}"/>
              </a:ext>
            </a:extLst>
          </p:cNvPr>
          <p:cNvSpPr/>
          <p:nvPr/>
        </p:nvSpPr>
        <p:spPr>
          <a:xfrm rot="20762889">
            <a:off x="-525336" y="1512719"/>
            <a:ext cx="85235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How 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 Music helping us through lockdown?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CCDCC4-FF3F-49E5-9669-6926B0137D3A}"/>
              </a:ext>
            </a:extLst>
          </p:cNvPr>
          <p:cNvSpPr txBox="1"/>
          <p:nvPr/>
        </p:nvSpPr>
        <p:spPr>
          <a:xfrm>
            <a:off x="2388186" y="3167825"/>
            <a:ext cx="80970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think of one music related thing you have done during lockdown?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(e.g.  Listened to the radio, watched a music video on YouTube, seen a concert on TV…)</a:t>
            </a:r>
          </a:p>
        </p:txBody>
      </p:sp>
      <p:pic>
        <p:nvPicPr>
          <p:cNvPr id="6" name="Picture 5" descr="A picture containing indoor, table, computer, sitting&#10;&#10;Description automatically generated">
            <a:extLst>
              <a:ext uri="{FF2B5EF4-FFF2-40B4-BE49-F238E27FC236}">
                <a16:creationId xmlns:a16="http://schemas.microsoft.com/office/drawing/2014/main" id="{92C7CD2B-DB52-49CA-9CEE-A7FD2CE41E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 b="7327"/>
          <a:stretch/>
        </p:blipFill>
        <p:spPr>
          <a:xfrm>
            <a:off x="8990351" y="-14088"/>
            <a:ext cx="2989826" cy="2359723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F1911FE-5DED-4320-922F-68CBE52B1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1" y="4847811"/>
            <a:ext cx="2010189" cy="20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6EB88-B201-4112-86B5-4B6D829F1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49" y="3801054"/>
            <a:ext cx="10515600" cy="692288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hlinkClick r:id="rId2"/>
              </a:rPr>
              <a:t>https://www.bbc.co.uk/news/av/uk-england-manchester-52297848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BBC Weather Man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101753-0C38-418D-8451-D5FA20D4B41D}"/>
              </a:ext>
            </a:extLst>
          </p:cNvPr>
          <p:cNvSpPr txBox="1"/>
          <p:nvPr/>
        </p:nvSpPr>
        <p:spPr>
          <a:xfrm>
            <a:off x="538549" y="1784412"/>
            <a:ext cx="9631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It brought communities together!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ABA149-A934-40C2-B8E3-478CF92C969F}"/>
              </a:ext>
            </a:extLst>
          </p:cNvPr>
          <p:cNvSpPr txBox="1"/>
          <p:nvPr/>
        </p:nvSpPr>
        <p:spPr>
          <a:xfrm>
            <a:off x="511682" y="3354568"/>
            <a:ext cx="7219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Encouraged people to try something new!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7BF009-1CD4-4626-B48E-877326241B4A}"/>
              </a:ext>
            </a:extLst>
          </p:cNvPr>
          <p:cNvSpPr/>
          <p:nvPr/>
        </p:nvSpPr>
        <p:spPr>
          <a:xfrm>
            <a:off x="1563757" y="258449"/>
            <a:ext cx="8523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few examples to enjoy….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B69A35-201B-40CE-8C1D-8697352D9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298" y="1976426"/>
            <a:ext cx="2420537" cy="25809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0DD44-4757-422B-A115-E578965F105C}"/>
              </a:ext>
            </a:extLst>
          </p:cNvPr>
          <p:cNvSpPr txBox="1"/>
          <p:nvPr/>
        </p:nvSpPr>
        <p:spPr>
          <a:xfrm>
            <a:off x="511683" y="2167297"/>
            <a:ext cx="7219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hlinkClick r:id="rId4"/>
              </a:rPr>
              <a:t>https://www.youtube.com/watch?v=1ISj0Ft72ZM</a:t>
            </a:r>
            <a:endParaRPr lang="en-GB" sz="2000" dirty="0"/>
          </a:p>
          <a:p>
            <a:r>
              <a:rPr lang="en-GB" sz="2000" dirty="0"/>
              <a:t>Man in Barcelona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443AB0-5BEA-4919-B200-47D1F6D62D50}"/>
              </a:ext>
            </a:extLst>
          </p:cNvPr>
          <p:cNvSpPr txBox="1"/>
          <p:nvPr/>
        </p:nvSpPr>
        <p:spPr>
          <a:xfrm>
            <a:off x="538549" y="4828814"/>
            <a:ext cx="975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It helped us to use our imaginations!  (this one was filmed a long time ago, but the message is very powerful!)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029E6-B6BF-4CEA-A5B6-CCD86C6E5953}"/>
              </a:ext>
            </a:extLst>
          </p:cNvPr>
          <p:cNvSpPr txBox="1"/>
          <p:nvPr/>
        </p:nvSpPr>
        <p:spPr>
          <a:xfrm>
            <a:off x="511682" y="5454176"/>
            <a:ext cx="10230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hlinkClick r:id="rId5"/>
              </a:rPr>
              <a:t>https://www.youtube.com/watch?v=A_kloG2Z7tU</a:t>
            </a:r>
            <a:endParaRPr lang="en-GB" sz="2000" dirty="0"/>
          </a:p>
          <a:p>
            <a:r>
              <a:rPr lang="en-GB" sz="2000" dirty="0"/>
              <a:t>Mr Bean!</a:t>
            </a:r>
          </a:p>
        </p:txBody>
      </p:sp>
    </p:spTree>
    <p:extLst>
      <p:ext uri="{BB962C8B-B14F-4D97-AF65-F5344CB8AC3E}">
        <p14:creationId xmlns:p14="http://schemas.microsoft.com/office/powerpoint/2010/main" val="69219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D869A4-AAC4-4A2E-9C57-61DF9FE06CBF}"/>
              </a:ext>
            </a:extLst>
          </p:cNvPr>
          <p:cNvSpPr/>
          <p:nvPr/>
        </p:nvSpPr>
        <p:spPr>
          <a:xfrm rot="20823884">
            <a:off x="395838" y="339170"/>
            <a:ext cx="38599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Rhythm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195C4B-986B-4D28-AD88-BC993345BC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9" y="4396085"/>
            <a:ext cx="2023563" cy="21576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700C32-9E24-4C8B-9AB5-6D510082D531}"/>
              </a:ext>
            </a:extLst>
          </p:cNvPr>
          <p:cNvSpPr/>
          <p:nvPr/>
        </p:nvSpPr>
        <p:spPr>
          <a:xfrm>
            <a:off x="282909" y="2276568"/>
            <a:ext cx="1188542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 will understand:		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Rhythm is</a:t>
            </a:r>
          </a:p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 should understand:	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 to create a Rhythm</a:t>
            </a:r>
          </a:p>
          <a:p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 might understand:	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 to recognize a Rhythm 						in a surprise context!</a:t>
            </a:r>
          </a:p>
        </p:txBody>
      </p:sp>
    </p:spTree>
    <p:extLst>
      <p:ext uri="{BB962C8B-B14F-4D97-AF65-F5344CB8AC3E}">
        <p14:creationId xmlns:p14="http://schemas.microsoft.com/office/powerpoint/2010/main" val="205218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BF709F-8010-4243-B0A3-6C376DDD3930}"/>
              </a:ext>
            </a:extLst>
          </p:cNvPr>
          <p:cNvSpPr/>
          <p:nvPr/>
        </p:nvSpPr>
        <p:spPr>
          <a:xfrm rot="20823884">
            <a:off x="773495" y="717897"/>
            <a:ext cx="38599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Rhythm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5E5A0-65E5-41BD-8A91-81799EF899B5}"/>
              </a:ext>
            </a:extLst>
          </p:cNvPr>
          <p:cNvSpPr txBox="1"/>
          <p:nvPr/>
        </p:nvSpPr>
        <p:spPr>
          <a:xfrm>
            <a:off x="2047461" y="3121787"/>
            <a:ext cx="8097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Rhythm?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177105C-AF76-4B81-982C-39102F5F2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802" y="3429000"/>
            <a:ext cx="2774852" cy="27748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16899F-887E-4F8F-8778-8BC5EE61C822}"/>
              </a:ext>
            </a:extLst>
          </p:cNvPr>
          <p:cNvSpPr txBox="1"/>
          <p:nvPr/>
        </p:nvSpPr>
        <p:spPr>
          <a:xfrm>
            <a:off x="2915478" y="4496458"/>
            <a:ext cx="573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 think…perhaps you can describe or demonstrate what rhythm is…if you’re not sure, check in with Mum or Dad…do they know?  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 what you think it is, together.</a:t>
            </a:r>
            <a:endParaRPr lang="en-GB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6B3EA43-80A4-47F3-9842-0449A1CA9A99}"/>
              </a:ext>
            </a:extLst>
          </p:cNvPr>
          <p:cNvGrpSpPr/>
          <p:nvPr/>
        </p:nvGrpSpPr>
        <p:grpSpPr>
          <a:xfrm>
            <a:off x="1630017" y="1285461"/>
            <a:ext cx="1484244" cy="5035826"/>
            <a:chOff x="1630017" y="1285461"/>
            <a:chExt cx="1484244" cy="503582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0504726-01B5-46B1-AD2A-B6862F2F6A7E}"/>
                </a:ext>
              </a:extLst>
            </p:cNvPr>
            <p:cNvSpPr/>
            <p:nvPr/>
          </p:nvSpPr>
          <p:spPr>
            <a:xfrm>
              <a:off x="1630017" y="5274365"/>
              <a:ext cx="1484244" cy="104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8B71F9-AE02-4BD1-813A-D2F88A86A930}"/>
                </a:ext>
              </a:extLst>
            </p:cNvPr>
            <p:cNvCxnSpPr>
              <a:stCxn id="2" idx="6"/>
            </p:cNvCxnSpPr>
            <p:nvPr/>
          </p:nvCxnSpPr>
          <p:spPr>
            <a:xfrm flipV="1">
              <a:off x="3114261" y="1285461"/>
              <a:ext cx="0" cy="45123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296B3B-8C6A-47AB-BF21-25391D4DB7FE}"/>
              </a:ext>
            </a:extLst>
          </p:cNvPr>
          <p:cNvGrpSpPr/>
          <p:nvPr/>
        </p:nvGrpSpPr>
        <p:grpSpPr>
          <a:xfrm>
            <a:off x="3959086" y="1285461"/>
            <a:ext cx="1484244" cy="5035826"/>
            <a:chOff x="1630017" y="1285461"/>
            <a:chExt cx="1484244" cy="503582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12CC4DB-F34D-448D-96D9-769A5BD14075}"/>
                </a:ext>
              </a:extLst>
            </p:cNvPr>
            <p:cNvSpPr/>
            <p:nvPr/>
          </p:nvSpPr>
          <p:spPr>
            <a:xfrm>
              <a:off x="1630017" y="5274365"/>
              <a:ext cx="1484244" cy="104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B0942A-448F-4DF7-9642-FB5BDB989391}"/>
                </a:ext>
              </a:extLst>
            </p:cNvPr>
            <p:cNvCxnSpPr>
              <a:stCxn id="16" idx="6"/>
            </p:cNvCxnSpPr>
            <p:nvPr/>
          </p:nvCxnSpPr>
          <p:spPr>
            <a:xfrm flipV="1">
              <a:off x="3114261" y="1285461"/>
              <a:ext cx="0" cy="45123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81C706-3B67-41BC-AA25-424A5FE77775}"/>
              </a:ext>
            </a:extLst>
          </p:cNvPr>
          <p:cNvGrpSpPr/>
          <p:nvPr/>
        </p:nvGrpSpPr>
        <p:grpSpPr>
          <a:xfrm>
            <a:off x="6558169" y="1285461"/>
            <a:ext cx="1484244" cy="5035826"/>
            <a:chOff x="1630017" y="1285461"/>
            <a:chExt cx="1484244" cy="503582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058D645-D99A-43AA-9DF6-F5F215B69B04}"/>
                </a:ext>
              </a:extLst>
            </p:cNvPr>
            <p:cNvSpPr/>
            <p:nvPr/>
          </p:nvSpPr>
          <p:spPr>
            <a:xfrm>
              <a:off x="1630017" y="5274365"/>
              <a:ext cx="1484244" cy="104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433651D-CB95-463C-9F10-695FD7CC3704}"/>
                </a:ext>
              </a:extLst>
            </p:cNvPr>
            <p:cNvCxnSpPr>
              <a:stCxn id="19" idx="6"/>
            </p:cNvCxnSpPr>
            <p:nvPr/>
          </p:nvCxnSpPr>
          <p:spPr>
            <a:xfrm flipV="1">
              <a:off x="3114261" y="1285461"/>
              <a:ext cx="0" cy="45123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6E9733-6364-44E2-A379-3F152EDBE317}"/>
              </a:ext>
            </a:extLst>
          </p:cNvPr>
          <p:cNvGrpSpPr/>
          <p:nvPr/>
        </p:nvGrpSpPr>
        <p:grpSpPr>
          <a:xfrm>
            <a:off x="9157253" y="1338470"/>
            <a:ext cx="1484244" cy="5035826"/>
            <a:chOff x="1630017" y="1285461"/>
            <a:chExt cx="1484244" cy="503582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2243302-8282-487C-BDDD-A6B224096767}"/>
                </a:ext>
              </a:extLst>
            </p:cNvPr>
            <p:cNvSpPr/>
            <p:nvPr/>
          </p:nvSpPr>
          <p:spPr>
            <a:xfrm>
              <a:off x="1630017" y="5274365"/>
              <a:ext cx="1484244" cy="104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10FD734-88C6-4630-9FE9-E11F9A08E94B}"/>
                </a:ext>
              </a:extLst>
            </p:cNvPr>
            <p:cNvCxnSpPr>
              <a:stCxn id="22" idx="6"/>
            </p:cNvCxnSpPr>
            <p:nvPr/>
          </p:nvCxnSpPr>
          <p:spPr>
            <a:xfrm flipV="1">
              <a:off x="3114261" y="1285461"/>
              <a:ext cx="0" cy="45123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09241B5-583A-4FD9-B21C-94DED9D10511}"/>
              </a:ext>
            </a:extLst>
          </p:cNvPr>
          <p:cNvSpPr txBox="1"/>
          <p:nvPr/>
        </p:nvSpPr>
        <p:spPr>
          <a:xfrm rot="20807009">
            <a:off x="18163" y="614329"/>
            <a:ext cx="3223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CROTCHET</a:t>
            </a:r>
          </a:p>
          <a:p>
            <a:pPr algn="ctr"/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 beat each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52C534-4812-4830-A46B-E83E4E30B91F}"/>
              </a:ext>
            </a:extLst>
          </p:cNvPr>
          <p:cNvSpPr txBox="1"/>
          <p:nvPr/>
        </p:nvSpPr>
        <p:spPr>
          <a:xfrm>
            <a:off x="339919" y="2341314"/>
            <a:ext cx="2372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 go at clapping these…if you’re not sure, listen below</a:t>
            </a:r>
          </a:p>
        </p:txBody>
      </p:sp>
      <p:pic>
        <p:nvPicPr>
          <p:cNvPr id="3" name="M&amp;M4Crotchets">
            <a:hlinkClick r:id="" action="ppaction://media"/>
            <a:extLst>
              <a:ext uri="{FF2B5EF4-FFF2-40B4-BE49-F238E27FC236}">
                <a16:creationId xmlns:a16="http://schemas.microsoft.com/office/drawing/2014/main" id="{87FE5984-5D4B-46BF-9D69-D5287B190E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5120" y="3642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9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C6D6B9E-106D-4AC5-BAE8-63CACD56BA3E}"/>
              </a:ext>
            </a:extLst>
          </p:cNvPr>
          <p:cNvGrpSpPr/>
          <p:nvPr/>
        </p:nvGrpSpPr>
        <p:grpSpPr>
          <a:xfrm>
            <a:off x="3299791" y="1046922"/>
            <a:ext cx="1484244" cy="5035826"/>
            <a:chOff x="3299791" y="1046922"/>
            <a:chExt cx="1484244" cy="503582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5E46C6A-AC5A-4EA3-A78A-59AEB46D0BC9}"/>
                </a:ext>
              </a:extLst>
            </p:cNvPr>
            <p:cNvSpPr/>
            <p:nvPr/>
          </p:nvSpPr>
          <p:spPr>
            <a:xfrm>
              <a:off x="3299791" y="5035826"/>
              <a:ext cx="1484244" cy="1046922"/>
            </a:xfrm>
            <a:prstGeom prst="ellipse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D6FED80-804A-4DF2-A867-3FB585C549C7}"/>
                </a:ext>
              </a:extLst>
            </p:cNvPr>
            <p:cNvCxnSpPr>
              <a:stCxn id="3" idx="6"/>
            </p:cNvCxnSpPr>
            <p:nvPr/>
          </p:nvCxnSpPr>
          <p:spPr>
            <a:xfrm flipV="1">
              <a:off x="4784035" y="1046922"/>
              <a:ext cx="0" cy="45123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7AF15F0-B5C4-4C39-B43E-9F357046A213}"/>
              </a:ext>
            </a:extLst>
          </p:cNvPr>
          <p:cNvGrpSpPr/>
          <p:nvPr/>
        </p:nvGrpSpPr>
        <p:grpSpPr>
          <a:xfrm>
            <a:off x="7407966" y="1046922"/>
            <a:ext cx="1484244" cy="5035826"/>
            <a:chOff x="3299791" y="1046922"/>
            <a:chExt cx="1484244" cy="503582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83B953-7014-4042-A1E6-99B12B83A24C}"/>
                </a:ext>
              </a:extLst>
            </p:cNvPr>
            <p:cNvSpPr/>
            <p:nvPr/>
          </p:nvSpPr>
          <p:spPr>
            <a:xfrm>
              <a:off x="3299791" y="5035826"/>
              <a:ext cx="1484244" cy="1046922"/>
            </a:xfrm>
            <a:prstGeom prst="ellipse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B3171C3-1627-4760-93A3-800D689B5A4D}"/>
                </a:ext>
              </a:extLst>
            </p:cNvPr>
            <p:cNvCxnSpPr>
              <a:stCxn id="7" idx="6"/>
            </p:cNvCxnSpPr>
            <p:nvPr/>
          </p:nvCxnSpPr>
          <p:spPr>
            <a:xfrm flipV="1">
              <a:off x="4784035" y="1046922"/>
              <a:ext cx="0" cy="45123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75D9EA9-C09E-47E8-9AB1-B331292E0E2F}"/>
              </a:ext>
            </a:extLst>
          </p:cNvPr>
          <p:cNvSpPr txBox="1"/>
          <p:nvPr/>
        </p:nvSpPr>
        <p:spPr>
          <a:xfrm rot="1468442">
            <a:off x="8889984" y="508312"/>
            <a:ext cx="3223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</a:t>
            </a:r>
          </a:p>
          <a:p>
            <a:pPr algn="ctr"/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 beats each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A93954-3A59-4BF6-A951-AE5CF63AE516}"/>
              </a:ext>
            </a:extLst>
          </p:cNvPr>
          <p:cNvSpPr txBox="1"/>
          <p:nvPr/>
        </p:nvSpPr>
        <p:spPr>
          <a:xfrm>
            <a:off x="675861" y="1046921"/>
            <a:ext cx="23721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 go at clapping these…if you’re not sure, listen below</a:t>
            </a:r>
          </a:p>
          <a:p>
            <a:pPr algn="ctr"/>
            <a:endParaRPr lang="en-GB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clap stops straight away so you might want to sing “doo” as you clap, to help hold them through!</a:t>
            </a:r>
            <a:endParaRPr lang="en-GB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M&amp;M2Minims">
            <a:hlinkClick r:id="" action="ppaction://media"/>
            <a:extLst>
              <a:ext uri="{FF2B5EF4-FFF2-40B4-BE49-F238E27FC236}">
                <a16:creationId xmlns:a16="http://schemas.microsoft.com/office/drawing/2014/main" id="{69AAC4F7-3AD4-47DD-BD08-E5041EDFBB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7129" y="44262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2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9E23702-CC2B-40E2-A022-3421E2F64A07}"/>
              </a:ext>
            </a:extLst>
          </p:cNvPr>
          <p:cNvSpPr/>
          <p:nvPr/>
        </p:nvSpPr>
        <p:spPr>
          <a:xfrm>
            <a:off x="5227065" y="5008099"/>
            <a:ext cx="1484244" cy="1060582"/>
          </a:xfrm>
          <a:prstGeom prst="ellipse">
            <a:avLst/>
          </a:prstGeom>
          <a:noFill/>
          <a:ln w="152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C90AFA-4A90-4E27-AFF2-F452499E86FC}"/>
              </a:ext>
            </a:extLst>
          </p:cNvPr>
          <p:cNvSpPr txBox="1"/>
          <p:nvPr/>
        </p:nvSpPr>
        <p:spPr>
          <a:xfrm rot="20807009">
            <a:off x="18163" y="614329"/>
            <a:ext cx="3223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SEMIBREVE</a:t>
            </a:r>
          </a:p>
          <a:p>
            <a:pPr algn="ctr"/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=4 beats each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4FC36-E9FA-49A9-B979-5A827D13C81F}"/>
              </a:ext>
            </a:extLst>
          </p:cNvPr>
          <p:cNvSpPr txBox="1"/>
          <p:nvPr/>
        </p:nvSpPr>
        <p:spPr>
          <a:xfrm>
            <a:off x="284921" y="2222045"/>
            <a:ext cx="23721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 go at clapping these…if you’re not sure, listen below</a:t>
            </a:r>
          </a:p>
          <a:p>
            <a:pPr algn="ctr"/>
            <a:endParaRPr lang="en-GB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clap stops straight away so you might want to sing “doo” as you clap, to help hold them through!</a:t>
            </a:r>
            <a:endParaRPr lang="en-GB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M&amp;M1Semibreve">
            <a:hlinkClick r:id="" action="ppaction://media"/>
            <a:extLst>
              <a:ext uri="{FF2B5EF4-FFF2-40B4-BE49-F238E27FC236}">
                <a16:creationId xmlns:a16="http://schemas.microsoft.com/office/drawing/2014/main" id="{4D1D6480-97F4-4163-B12C-44AA16E648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6189" y="56383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6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8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F6BFC5E-F154-4E50-9668-0830A7D4890C}"/>
              </a:ext>
            </a:extLst>
          </p:cNvPr>
          <p:cNvGrpSpPr/>
          <p:nvPr/>
        </p:nvGrpSpPr>
        <p:grpSpPr>
          <a:xfrm>
            <a:off x="122768" y="1329249"/>
            <a:ext cx="2835303" cy="5009525"/>
            <a:chOff x="1601881" y="1285461"/>
            <a:chExt cx="3603165" cy="503582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31DCAD8-2057-445B-B50B-9E276C47585A}"/>
                </a:ext>
              </a:extLst>
            </p:cNvPr>
            <p:cNvGrpSpPr/>
            <p:nvPr/>
          </p:nvGrpSpPr>
          <p:grpSpPr>
            <a:xfrm>
              <a:off x="1601881" y="1285461"/>
              <a:ext cx="1484244" cy="5035826"/>
              <a:chOff x="1630017" y="1285461"/>
              <a:chExt cx="1484244" cy="5035826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5B7F3D85-0903-491A-A3B6-5386A413C143}"/>
                  </a:ext>
                </a:extLst>
              </p:cNvPr>
              <p:cNvSpPr/>
              <p:nvPr/>
            </p:nvSpPr>
            <p:spPr>
              <a:xfrm>
                <a:off x="163001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AD5B2DB7-7320-4239-92C7-A1F0F8C08475}"/>
                  </a:ext>
                </a:extLst>
              </p:cNvPr>
              <p:cNvCxnSpPr>
                <a:stCxn id="3" idx="6"/>
              </p:cNvCxnSpPr>
              <p:nvPr/>
            </p:nvCxnSpPr>
            <p:spPr>
              <a:xfrm flipV="1">
                <a:off x="311426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F01DABC-9D8E-4B14-BE43-515F85E1EFE6}"/>
                </a:ext>
              </a:extLst>
            </p:cNvPr>
            <p:cNvGrpSpPr/>
            <p:nvPr/>
          </p:nvGrpSpPr>
          <p:grpSpPr>
            <a:xfrm>
              <a:off x="3691037" y="1285461"/>
              <a:ext cx="1484244" cy="5035826"/>
              <a:chOff x="3691037" y="1285461"/>
              <a:chExt cx="1484244" cy="5035826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2D2712A-FF10-4F96-8475-7BAAAFDA0FAF}"/>
                  </a:ext>
                </a:extLst>
              </p:cNvPr>
              <p:cNvSpPr/>
              <p:nvPr/>
            </p:nvSpPr>
            <p:spPr>
              <a:xfrm>
                <a:off x="369103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2EE2BD8-9959-4B35-9461-7602801B747C}"/>
                  </a:ext>
                </a:extLst>
              </p:cNvPr>
              <p:cNvCxnSpPr>
                <a:stCxn id="6" idx="6"/>
              </p:cNvCxnSpPr>
              <p:nvPr/>
            </p:nvCxnSpPr>
            <p:spPr>
              <a:xfrm flipV="1">
                <a:off x="517528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4E7806C-F85B-45AE-9B60-4CD1EA0EF7A4}"/>
                </a:ext>
              </a:extLst>
            </p:cNvPr>
            <p:cNvCxnSpPr>
              <a:cxnSpLocks/>
            </p:cNvCxnSpPr>
            <p:nvPr/>
          </p:nvCxnSpPr>
          <p:spPr>
            <a:xfrm>
              <a:off x="3055442" y="1285461"/>
              <a:ext cx="2149604" cy="8767"/>
            </a:xfrm>
            <a:prstGeom prst="line">
              <a:avLst/>
            </a:prstGeom>
            <a:ln w="190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B34F6B4-CA63-4A5A-BB47-C54383BB032A}"/>
              </a:ext>
            </a:extLst>
          </p:cNvPr>
          <p:cNvGrpSpPr/>
          <p:nvPr/>
        </p:nvGrpSpPr>
        <p:grpSpPr>
          <a:xfrm>
            <a:off x="3225436" y="1329249"/>
            <a:ext cx="2835303" cy="5009525"/>
            <a:chOff x="1601881" y="1285461"/>
            <a:chExt cx="3603165" cy="503582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B046020-8BE4-4BB6-9406-2E54FF0C0F77}"/>
                </a:ext>
              </a:extLst>
            </p:cNvPr>
            <p:cNvGrpSpPr/>
            <p:nvPr/>
          </p:nvGrpSpPr>
          <p:grpSpPr>
            <a:xfrm>
              <a:off x="1601881" y="1285461"/>
              <a:ext cx="1484244" cy="5035826"/>
              <a:chOff x="1630017" y="1285461"/>
              <a:chExt cx="1484244" cy="5035826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6991FCE-00A8-488F-8F52-5B00F5EAA0A2}"/>
                  </a:ext>
                </a:extLst>
              </p:cNvPr>
              <p:cNvSpPr/>
              <p:nvPr/>
            </p:nvSpPr>
            <p:spPr>
              <a:xfrm>
                <a:off x="163001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12929DD-BA7A-4765-A0D3-105902BA0F99}"/>
                  </a:ext>
                </a:extLst>
              </p:cNvPr>
              <p:cNvCxnSpPr>
                <a:stCxn id="38" idx="6"/>
              </p:cNvCxnSpPr>
              <p:nvPr/>
            </p:nvCxnSpPr>
            <p:spPr>
              <a:xfrm flipV="1">
                <a:off x="311426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42F3771-918B-43B5-A391-271417942405}"/>
                </a:ext>
              </a:extLst>
            </p:cNvPr>
            <p:cNvGrpSpPr/>
            <p:nvPr/>
          </p:nvGrpSpPr>
          <p:grpSpPr>
            <a:xfrm>
              <a:off x="3691037" y="1285461"/>
              <a:ext cx="1484244" cy="5035826"/>
              <a:chOff x="3691037" y="1285461"/>
              <a:chExt cx="1484244" cy="5035826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CFC3DB3-2F71-45C9-A233-24019FF2629F}"/>
                  </a:ext>
                </a:extLst>
              </p:cNvPr>
              <p:cNvSpPr/>
              <p:nvPr/>
            </p:nvSpPr>
            <p:spPr>
              <a:xfrm>
                <a:off x="369103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2AC3F85-56D7-4BF8-92CB-BDF1CC8B176E}"/>
                  </a:ext>
                </a:extLst>
              </p:cNvPr>
              <p:cNvCxnSpPr>
                <a:stCxn id="36" idx="6"/>
              </p:cNvCxnSpPr>
              <p:nvPr/>
            </p:nvCxnSpPr>
            <p:spPr>
              <a:xfrm flipV="1">
                <a:off x="517528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A21F66D-C808-454B-A1FE-A10CDC7B19C8}"/>
                </a:ext>
              </a:extLst>
            </p:cNvPr>
            <p:cNvCxnSpPr>
              <a:cxnSpLocks/>
            </p:cNvCxnSpPr>
            <p:nvPr/>
          </p:nvCxnSpPr>
          <p:spPr>
            <a:xfrm>
              <a:off x="3055442" y="1285461"/>
              <a:ext cx="2149604" cy="8767"/>
            </a:xfrm>
            <a:prstGeom prst="line">
              <a:avLst/>
            </a:prstGeom>
            <a:ln w="190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A04ABE-4ECB-47B8-9A34-CE9D04C7FF07}"/>
              </a:ext>
            </a:extLst>
          </p:cNvPr>
          <p:cNvGrpSpPr/>
          <p:nvPr/>
        </p:nvGrpSpPr>
        <p:grpSpPr>
          <a:xfrm>
            <a:off x="6214765" y="1337970"/>
            <a:ext cx="2835303" cy="5009525"/>
            <a:chOff x="1601881" y="1285461"/>
            <a:chExt cx="3603165" cy="503582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7665E7A-6ADA-4317-BBF5-68BF1636B9C3}"/>
                </a:ext>
              </a:extLst>
            </p:cNvPr>
            <p:cNvGrpSpPr/>
            <p:nvPr/>
          </p:nvGrpSpPr>
          <p:grpSpPr>
            <a:xfrm>
              <a:off x="1601881" y="1285461"/>
              <a:ext cx="1484244" cy="5035826"/>
              <a:chOff x="1630017" y="1285461"/>
              <a:chExt cx="1484244" cy="5035826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8B9B72B-6D08-4C99-B4AC-193D3A1EE5C7}"/>
                  </a:ext>
                </a:extLst>
              </p:cNvPr>
              <p:cNvSpPr/>
              <p:nvPr/>
            </p:nvSpPr>
            <p:spPr>
              <a:xfrm>
                <a:off x="163001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9183597-39EF-42B2-9803-7E2C0F91209B}"/>
                  </a:ext>
                </a:extLst>
              </p:cNvPr>
              <p:cNvCxnSpPr>
                <a:stCxn id="46" idx="6"/>
              </p:cNvCxnSpPr>
              <p:nvPr/>
            </p:nvCxnSpPr>
            <p:spPr>
              <a:xfrm flipV="1">
                <a:off x="311426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83B68DF-AFF9-40C2-9898-F69EFBF81393}"/>
                </a:ext>
              </a:extLst>
            </p:cNvPr>
            <p:cNvGrpSpPr/>
            <p:nvPr/>
          </p:nvGrpSpPr>
          <p:grpSpPr>
            <a:xfrm>
              <a:off x="3691037" y="1285461"/>
              <a:ext cx="1484244" cy="5035826"/>
              <a:chOff x="3691037" y="1285461"/>
              <a:chExt cx="1484244" cy="5035826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842062E-F74C-441E-AE54-047C60F6951F}"/>
                  </a:ext>
                </a:extLst>
              </p:cNvPr>
              <p:cNvSpPr/>
              <p:nvPr/>
            </p:nvSpPr>
            <p:spPr>
              <a:xfrm>
                <a:off x="369103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244E9C4-1E43-49FC-81A0-C65D21E6BB8E}"/>
                  </a:ext>
                </a:extLst>
              </p:cNvPr>
              <p:cNvCxnSpPr>
                <a:stCxn id="44" idx="6"/>
              </p:cNvCxnSpPr>
              <p:nvPr/>
            </p:nvCxnSpPr>
            <p:spPr>
              <a:xfrm flipV="1">
                <a:off x="517528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139E0D6-D1BF-4484-98C4-64BB20A8BE2E}"/>
                </a:ext>
              </a:extLst>
            </p:cNvPr>
            <p:cNvCxnSpPr>
              <a:cxnSpLocks/>
            </p:cNvCxnSpPr>
            <p:nvPr/>
          </p:nvCxnSpPr>
          <p:spPr>
            <a:xfrm>
              <a:off x="3055442" y="1285461"/>
              <a:ext cx="2149604" cy="8767"/>
            </a:xfrm>
            <a:prstGeom prst="line">
              <a:avLst/>
            </a:prstGeom>
            <a:ln w="190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C33BFD0-FA85-4B60-BCAE-608F09FE9D15}"/>
              </a:ext>
            </a:extLst>
          </p:cNvPr>
          <p:cNvGrpSpPr/>
          <p:nvPr/>
        </p:nvGrpSpPr>
        <p:grpSpPr>
          <a:xfrm>
            <a:off x="9163498" y="1346691"/>
            <a:ext cx="2835303" cy="5009525"/>
            <a:chOff x="1601881" y="1285461"/>
            <a:chExt cx="3603165" cy="503582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923005A-3A65-4BA5-8004-033C943CFD0E}"/>
                </a:ext>
              </a:extLst>
            </p:cNvPr>
            <p:cNvGrpSpPr/>
            <p:nvPr/>
          </p:nvGrpSpPr>
          <p:grpSpPr>
            <a:xfrm>
              <a:off x="1601881" y="1285461"/>
              <a:ext cx="1484244" cy="5035826"/>
              <a:chOff x="1630017" y="1285461"/>
              <a:chExt cx="1484244" cy="5035826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DE62D32-E606-4117-9BC9-FD3927FF27F2}"/>
                  </a:ext>
                </a:extLst>
              </p:cNvPr>
              <p:cNvSpPr/>
              <p:nvPr/>
            </p:nvSpPr>
            <p:spPr>
              <a:xfrm>
                <a:off x="163001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9F16114-4F14-4903-8D5A-A677A5F86D4D}"/>
                  </a:ext>
                </a:extLst>
              </p:cNvPr>
              <p:cNvCxnSpPr>
                <a:stCxn id="54" idx="6"/>
              </p:cNvCxnSpPr>
              <p:nvPr/>
            </p:nvCxnSpPr>
            <p:spPr>
              <a:xfrm flipV="1">
                <a:off x="311426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95B2F26-A67E-4F0A-BC9C-4478EEFBE9D9}"/>
                </a:ext>
              </a:extLst>
            </p:cNvPr>
            <p:cNvGrpSpPr/>
            <p:nvPr/>
          </p:nvGrpSpPr>
          <p:grpSpPr>
            <a:xfrm>
              <a:off x="3691037" y="1285461"/>
              <a:ext cx="1484244" cy="5035826"/>
              <a:chOff x="3691037" y="1285461"/>
              <a:chExt cx="1484244" cy="5035826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F41CE7E-679E-4C88-9F0C-EFE253C13D38}"/>
                  </a:ext>
                </a:extLst>
              </p:cNvPr>
              <p:cNvSpPr/>
              <p:nvPr/>
            </p:nvSpPr>
            <p:spPr>
              <a:xfrm>
                <a:off x="3691037" y="5274365"/>
                <a:ext cx="1484244" cy="10469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126E273-3FAC-4C27-ACF3-C2493D1F91D2}"/>
                  </a:ext>
                </a:extLst>
              </p:cNvPr>
              <p:cNvCxnSpPr>
                <a:stCxn id="52" idx="6"/>
              </p:cNvCxnSpPr>
              <p:nvPr/>
            </p:nvCxnSpPr>
            <p:spPr>
              <a:xfrm flipV="1">
                <a:off x="5175281" y="1285461"/>
                <a:ext cx="0" cy="4512365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5E20DB9-97F0-4CC3-803A-27BCA2DB9D65}"/>
                </a:ext>
              </a:extLst>
            </p:cNvPr>
            <p:cNvCxnSpPr>
              <a:cxnSpLocks/>
            </p:cNvCxnSpPr>
            <p:nvPr/>
          </p:nvCxnSpPr>
          <p:spPr>
            <a:xfrm>
              <a:off x="3055442" y="1285461"/>
              <a:ext cx="2149604" cy="8767"/>
            </a:xfrm>
            <a:prstGeom prst="line">
              <a:avLst/>
            </a:prstGeom>
            <a:ln w="190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40D677D-4912-4516-8D66-C4066819885F}"/>
              </a:ext>
            </a:extLst>
          </p:cNvPr>
          <p:cNvSpPr txBox="1"/>
          <p:nvPr/>
        </p:nvSpPr>
        <p:spPr>
          <a:xfrm>
            <a:off x="122768" y="270512"/>
            <a:ext cx="5331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QUAVERS</a:t>
            </a:r>
          </a:p>
          <a:p>
            <a:pPr algn="ctr"/>
            <a:r>
              <a:rPr lang="en-GB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=1/2 beat each (One pair = 1 beat)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E5D972E-7A9A-40DD-B083-E3FBFADFE61F}"/>
              </a:ext>
            </a:extLst>
          </p:cNvPr>
          <p:cNvSpPr txBox="1"/>
          <p:nvPr/>
        </p:nvSpPr>
        <p:spPr>
          <a:xfrm>
            <a:off x="5316101" y="75570"/>
            <a:ext cx="668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 go at clapping these…if you’re not sure, listen below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are quick so you might want to sing “Doo be” as you clap, to help keep count!</a:t>
            </a:r>
            <a:endParaRPr lang="en-GB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4459F-1BAA-41CC-B28F-2705136A890D}"/>
              </a:ext>
            </a:extLst>
          </p:cNvPr>
          <p:cNvSpPr txBox="1"/>
          <p:nvPr/>
        </p:nvSpPr>
        <p:spPr>
          <a:xfrm>
            <a:off x="406984" y="6402822"/>
            <a:ext cx="252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Doo                  be</a:t>
            </a:r>
            <a:endParaRPr lang="en-GB" dirty="0"/>
          </a:p>
        </p:txBody>
      </p:sp>
      <p:pic>
        <p:nvPicPr>
          <p:cNvPr id="8" name="M&amp;M8Quavers">
            <a:hlinkClick r:id="" action="ppaction://media"/>
            <a:extLst>
              <a:ext uri="{FF2B5EF4-FFF2-40B4-BE49-F238E27FC236}">
                <a16:creationId xmlns:a16="http://schemas.microsoft.com/office/drawing/2014/main" id="{1E9EE68C-767B-43B4-BB15-27128E75D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23595" y="13292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672</Words>
  <Application>Microsoft Office PowerPoint</Application>
  <PresentationFormat>Widescreen</PresentationFormat>
  <Paragraphs>85</Paragraphs>
  <Slides>17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Maynes, Heather</cp:lastModifiedBy>
  <cp:revision>75</cp:revision>
  <dcterms:created xsi:type="dcterms:W3CDTF">2020-09-07T11:43:38Z</dcterms:created>
  <dcterms:modified xsi:type="dcterms:W3CDTF">2021-01-12T20:04:33Z</dcterms:modified>
</cp:coreProperties>
</file>