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2" r:id="rId3"/>
    <p:sldId id="281" r:id="rId4"/>
    <p:sldId id="273" r:id="rId5"/>
    <p:sldId id="274" r:id="rId6"/>
    <p:sldId id="278" r:id="rId7"/>
    <p:sldId id="282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B4E1-CE37-42A5-927F-F740E3682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25505-C985-4953-8A4A-38BE23DB5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6C0CF-A434-4704-8760-6A7D901C3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85B8-D587-4EA3-98B0-6AF16484A67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8E708-E72A-4718-8732-CDB2D46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EB2C1-4791-49E0-A7C7-2233B1AC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A663-B82A-488C-87A2-DD2DF9703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02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70A22-54F6-48E6-9B02-0D8AFE4A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1AFAD-E9C9-45AB-9D56-00A7DB400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308B9-25F9-40D5-B426-53058AC7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85B8-D587-4EA3-98B0-6AF16484A67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B0FF2-3189-497E-897E-EA5D6D6D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4F08D-EB04-43FF-910F-F3724A2E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A663-B82A-488C-87A2-DD2DF9703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37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C0423A-658A-45A5-99F7-B183277EF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BE920-E268-4503-B8E9-ADC46A4AB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0D043-1BD2-4E88-AA35-A3DC1A18A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85B8-D587-4EA3-98B0-6AF16484A67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21289-7B01-4CD2-8DAA-95D933AA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AFBC-4CCD-4F41-ABBE-DBB064AC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A663-B82A-488C-87A2-DD2DF9703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68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29BB-B373-4F05-855E-A913F0D2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8821F-906E-47A8-8A73-6F1E0B255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965F4-4FB2-4A44-A445-A0D2C71D3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85B8-D587-4EA3-98B0-6AF16484A67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F0B8D-1669-440E-9BFC-0D16BA2E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912C8-7731-4750-B45F-1D9C8AAF4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A663-B82A-488C-87A2-DD2DF9703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07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446F-E5D1-4B0F-8B17-A3D69E77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D2903-7FB8-4960-AEF3-654938DA8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7F7A0-FF54-4512-A9C1-5BFDA2B7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85B8-D587-4EA3-98B0-6AF16484A67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F3734-6A26-48E8-9168-FCBCE54E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4FA36-3B0D-43AF-BBDD-33664562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A663-B82A-488C-87A2-DD2DF9703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3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80931-8126-4C1D-88D2-9A6B5168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EB813-DECD-4CDD-BF0E-FD20A52E7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70006-7192-4604-AA98-B3290E315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EA7E4-8A38-4FEF-A68B-21086FF96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85B8-D587-4EA3-98B0-6AF16484A67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DB56D-41FF-412B-B294-C5A5D47A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01B0-4F5C-4231-A052-A2ED46E0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A663-B82A-488C-87A2-DD2DF9703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05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EA2A3-6C3D-4114-9F3D-602BEC3F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906EA-C67A-4343-B71D-4A1EFCE45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7E55A-2142-43BE-AD9D-06340F108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2057BE-0EBE-4C98-AA9B-AA4E0777A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035F0-9EDA-4ABE-AB9E-14AE16AAC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AE8128-ED1A-4BBD-8222-266E02C20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85B8-D587-4EA3-98B0-6AF16484A67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556BE0-0C39-4DF4-A3BA-10400381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3BFDA7-A806-4457-89A2-F4F534FA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A663-B82A-488C-87A2-DD2DF9703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2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95EC3-DCC8-410A-8501-9C56C7DEB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72832-6FEB-4B01-9BF1-5121437F6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85B8-D587-4EA3-98B0-6AF16484A67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19E85-45B0-4EAB-8AD9-81A3547F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2F6FB-0602-4758-8C04-77E80F14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A663-B82A-488C-87A2-DD2DF9703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94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B78442-D196-4727-A45E-5C0A2F9B2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85B8-D587-4EA3-98B0-6AF16484A67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49A15-998C-4E83-B479-2BC2C243F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E1E21-6784-4531-A6B3-1A2DC899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A663-B82A-488C-87A2-DD2DF9703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4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8F68-73D3-43A4-AC36-908A9610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DD3D3-EC89-4FC1-86E7-C47E3DB28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4498B-1577-4F71-83B4-98208005C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F25CC-EB79-4016-9FDD-BECADCA33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85B8-D587-4EA3-98B0-6AF16484A67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B9380-345C-424F-9C2E-D3933F8FB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731DA-4218-4160-B8C1-1082F215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A663-B82A-488C-87A2-DD2DF9703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03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0AD9-7CBC-484E-A442-09EAD8A0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8E229-9D6F-4153-B531-60F12A099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6D4C9-4A38-49F6-A493-295D1FF6A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9B4EE-E626-44A6-9986-4F366575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85B8-D587-4EA3-98B0-6AF16484A67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4C06E-58AA-4602-B438-7F8B4B62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9BAB0-5AFC-410C-A990-A832E9BF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A663-B82A-488C-87A2-DD2DF9703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31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160B2-641B-43B9-9AD2-8F54A916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7A7A4-67CC-4580-BA61-D724EFE76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E55D1-82C3-413A-9AA4-0861E92CE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085B8-D587-4EA3-98B0-6AF16484A67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8A8F-104D-4554-81DA-8B5FFBF0A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F81E7-F42D-41DD-9231-9FFA54E85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2A663-B82A-488C-87A2-DD2DF9703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6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yTb7MdytP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rb4oTlYNNHs" TargetMode="External"/><Relationship Id="rId4" Type="http://schemas.openxmlformats.org/officeDocument/2006/relationships/hyperlink" Target="https://www.youtube.com/watch?v=AY1hdYiJUC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yYOkgCkxj9I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yYOkgCkxj9I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FAFAD3-1BA1-446B-A058-83729B393CD6}"/>
              </a:ext>
            </a:extLst>
          </p:cNvPr>
          <p:cNvSpPr/>
          <p:nvPr/>
        </p:nvSpPr>
        <p:spPr>
          <a:xfrm rot="20823884">
            <a:off x="48548" y="391167"/>
            <a:ext cx="515076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Music and Me</a:t>
            </a:r>
          </a:p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Rhythm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CCDCC4-FF3F-49E5-9669-6926B0137D3A}"/>
              </a:ext>
            </a:extLst>
          </p:cNvPr>
          <p:cNvSpPr txBox="1"/>
          <p:nvPr/>
        </p:nvSpPr>
        <p:spPr>
          <a:xfrm>
            <a:off x="2215534" y="2630558"/>
            <a:ext cx="80970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think of one place/situation where you have heard a rhythm this week?  (at home, out and about….)</a:t>
            </a:r>
          </a:p>
        </p:txBody>
      </p:sp>
      <p:pic>
        <p:nvPicPr>
          <p:cNvPr id="6" name="Picture 5" descr="A picture containing indoor, table, computer, sitting&#10;&#10;Description automatically generated">
            <a:extLst>
              <a:ext uri="{FF2B5EF4-FFF2-40B4-BE49-F238E27FC236}">
                <a16:creationId xmlns:a16="http://schemas.microsoft.com/office/drawing/2014/main" id="{92C7CD2B-DB52-49CA-9CEE-A7FD2CE41E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 b="7327"/>
          <a:stretch/>
        </p:blipFill>
        <p:spPr>
          <a:xfrm>
            <a:off x="8990351" y="-14088"/>
            <a:ext cx="2989826" cy="2359723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F1911FE-5DED-4320-922F-68CBE52B1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1" y="4847811"/>
            <a:ext cx="2010189" cy="20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6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A7E859-2847-464B-B6B0-EB95FE529CBE}"/>
              </a:ext>
            </a:extLst>
          </p:cNvPr>
          <p:cNvSpPr/>
          <p:nvPr/>
        </p:nvSpPr>
        <p:spPr>
          <a:xfrm>
            <a:off x="1563757" y="258449"/>
            <a:ext cx="8523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 about these….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8341FC-6E31-4BC7-9692-89A39AC03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637" y="2222330"/>
            <a:ext cx="2420537" cy="25809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D85EEA-70F8-4568-9ED0-4BC14154D972}"/>
              </a:ext>
            </a:extLst>
          </p:cNvPr>
          <p:cNvSpPr txBox="1"/>
          <p:nvPr/>
        </p:nvSpPr>
        <p:spPr>
          <a:xfrm>
            <a:off x="463826" y="1181779"/>
            <a:ext cx="11198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listen to this one starting at about 3:02 into the video…you don’t have to listen to the WHOLE video!!  How does the motion of the train provide a rhythm?</a:t>
            </a:r>
          </a:p>
          <a:p>
            <a:pPr algn="ctr"/>
            <a:r>
              <a:rPr lang="en-GB" sz="2000" dirty="0">
                <a:hlinkClick r:id="rId3"/>
              </a:rPr>
              <a:t>https://www.youtube.com/watch?v=wyTb7MdytP4</a:t>
            </a:r>
            <a:endParaRPr lang="en-GB" sz="2000" dirty="0"/>
          </a:p>
          <a:p>
            <a:pPr algn="ctr"/>
            <a:endParaRPr lang="en-GB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DEE0D7-2D9D-4050-8136-9379A69DAE32}"/>
              </a:ext>
            </a:extLst>
          </p:cNvPr>
          <p:cNvSpPr txBox="1"/>
          <p:nvPr/>
        </p:nvSpPr>
        <p:spPr>
          <a:xfrm>
            <a:off x="463825" y="2600053"/>
            <a:ext cx="11198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one is quick!  Short, but still musical!</a:t>
            </a:r>
          </a:p>
          <a:p>
            <a:pPr algn="ctr"/>
            <a:r>
              <a:rPr lang="en-GB" sz="2000" dirty="0">
                <a:hlinkClick r:id="rId4"/>
              </a:rPr>
              <a:t>https://www.youtube.com/watch?v=AY1hdYiJUCQ</a:t>
            </a:r>
            <a:endParaRPr lang="en-GB" sz="2000" dirty="0"/>
          </a:p>
          <a:p>
            <a:pPr algn="ctr"/>
            <a:endParaRPr lang="en-GB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134EC0-2DB9-445A-9FBB-227C3A68A0A6}"/>
              </a:ext>
            </a:extLst>
          </p:cNvPr>
          <p:cNvSpPr txBox="1"/>
          <p:nvPr/>
        </p:nvSpPr>
        <p:spPr>
          <a:xfrm>
            <a:off x="496956" y="4884824"/>
            <a:ext cx="111980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Wow!  This one is SO clever!  Double check with Mum or Dad about what you are allowed to use, but you could have a go at re-creating this one yourself using some of your own ‘everyday’ things (Don’t worry if you don’t have a cat!)</a:t>
            </a:r>
          </a:p>
          <a:p>
            <a:pPr algn="ctr"/>
            <a:r>
              <a:rPr lang="en-GB" sz="2000" dirty="0">
                <a:hlinkClick r:id="rId5"/>
              </a:rPr>
              <a:t>https://www.youtube.com/watch?v=rb4oTlYNNHs</a:t>
            </a:r>
            <a:endParaRPr lang="en-GB" sz="2000" dirty="0"/>
          </a:p>
          <a:p>
            <a:pPr algn="ctr"/>
            <a:endParaRPr lang="en-GB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3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D869A4-AAC4-4A2E-9C57-61DF9FE06CBF}"/>
              </a:ext>
            </a:extLst>
          </p:cNvPr>
          <p:cNvSpPr/>
          <p:nvPr/>
        </p:nvSpPr>
        <p:spPr>
          <a:xfrm rot="20823884">
            <a:off x="395838" y="339170"/>
            <a:ext cx="38599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Rhythm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195C4B-986B-4D28-AD88-BC993345BC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9" y="4396085"/>
            <a:ext cx="2023563" cy="21576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700C32-9E24-4C8B-9AB5-6D510082D531}"/>
              </a:ext>
            </a:extLst>
          </p:cNvPr>
          <p:cNvSpPr/>
          <p:nvPr/>
        </p:nvSpPr>
        <p:spPr>
          <a:xfrm>
            <a:off x="282909" y="2276568"/>
            <a:ext cx="117765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 will understand:		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 Rhythm is used</a:t>
            </a:r>
          </a:p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 should understand:	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 to hear a Rhythm</a:t>
            </a:r>
          </a:p>
          <a:p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 might understand:	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 to use a Rhythm 							in a performance context!</a:t>
            </a:r>
          </a:p>
        </p:txBody>
      </p:sp>
    </p:spTree>
    <p:extLst>
      <p:ext uri="{BB962C8B-B14F-4D97-AF65-F5344CB8AC3E}">
        <p14:creationId xmlns:p14="http://schemas.microsoft.com/office/powerpoint/2010/main" val="90919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106FB266-CBEA-46ED-BF0F-F172594A5B3A}"/>
              </a:ext>
            </a:extLst>
          </p:cNvPr>
          <p:cNvGrpSpPr/>
          <p:nvPr/>
        </p:nvGrpSpPr>
        <p:grpSpPr>
          <a:xfrm>
            <a:off x="1437856" y="1672324"/>
            <a:ext cx="10243930" cy="2233199"/>
            <a:chOff x="1420216" y="609507"/>
            <a:chExt cx="10243930" cy="22331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F9F257-3F1C-4406-BE50-B02825EBBEF7}"/>
                </a:ext>
              </a:extLst>
            </p:cNvPr>
            <p:cNvSpPr txBox="1"/>
            <p:nvPr/>
          </p:nvSpPr>
          <p:spPr>
            <a:xfrm>
              <a:off x="1420216" y="2257931"/>
              <a:ext cx="10243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Wash     your   hands    and     stay       indoors,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20B99A-5EA5-42B3-82E1-885F23DEAA21}"/>
                </a:ext>
              </a:extLst>
            </p:cNvPr>
            <p:cNvGrpSpPr/>
            <p:nvPr/>
          </p:nvGrpSpPr>
          <p:grpSpPr>
            <a:xfrm>
              <a:off x="3154018" y="609507"/>
              <a:ext cx="503578" cy="1637477"/>
              <a:chOff x="3299791" y="1046922"/>
              <a:chExt cx="1484244" cy="503582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AAC67B8-83AF-4D65-92BC-751381FD6F4E}"/>
                  </a:ext>
                </a:extLst>
              </p:cNvPr>
              <p:cNvSpPr/>
              <p:nvPr/>
            </p:nvSpPr>
            <p:spPr>
              <a:xfrm>
                <a:off x="3299791" y="5035826"/>
                <a:ext cx="1484244" cy="1046922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03EEDD7-BC2C-4FEA-8C97-907B01D01A0B}"/>
                  </a:ext>
                </a:extLst>
              </p:cNvPr>
              <p:cNvCxnSpPr>
                <a:stCxn id="8" idx="6"/>
              </p:cNvCxnSpPr>
              <p:nvPr/>
            </p:nvCxnSpPr>
            <p:spPr>
              <a:xfrm flipV="1">
                <a:off x="4784035" y="1046922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6178FDF-665E-44F0-A699-8B252554EE25}"/>
                </a:ext>
              </a:extLst>
            </p:cNvPr>
            <p:cNvGrpSpPr/>
            <p:nvPr/>
          </p:nvGrpSpPr>
          <p:grpSpPr>
            <a:xfrm>
              <a:off x="1783539" y="609507"/>
              <a:ext cx="503578" cy="1637477"/>
              <a:chOff x="3299791" y="1046922"/>
              <a:chExt cx="1484244" cy="5035826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11BB4F-CE2C-41AE-ADF3-C8502CFCDC60}"/>
                  </a:ext>
                </a:extLst>
              </p:cNvPr>
              <p:cNvSpPr/>
              <p:nvPr/>
            </p:nvSpPr>
            <p:spPr>
              <a:xfrm>
                <a:off x="3299791" y="5035826"/>
                <a:ext cx="1484244" cy="1046922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48945F7-FEA7-473A-BE5E-7BDDA1B07A64}"/>
                  </a:ext>
                </a:extLst>
              </p:cNvPr>
              <p:cNvCxnSpPr>
                <a:stCxn id="11" idx="6"/>
              </p:cNvCxnSpPr>
              <p:nvPr/>
            </p:nvCxnSpPr>
            <p:spPr>
              <a:xfrm flipV="1">
                <a:off x="4784035" y="1046922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F994A1C-78A8-4FDD-AD15-BFDE2F0495D6}"/>
                </a:ext>
              </a:extLst>
            </p:cNvPr>
            <p:cNvGrpSpPr/>
            <p:nvPr/>
          </p:nvGrpSpPr>
          <p:grpSpPr>
            <a:xfrm>
              <a:off x="4524496" y="609507"/>
              <a:ext cx="503576" cy="1583514"/>
              <a:chOff x="1630017" y="1285461"/>
              <a:chExt cx="1484244" cy="5035826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7C38ABE-6DBB-43C0-92B1-C37E8D579312}"/>
                  </a:ext>
                </a:extLst>
              </p:cNvPr>
              <p:cNvSpPr/>
              <p:nvPr/>
            </p:nvSpPr>
            <p:spPr>
              <a:xfrm>
                <a:off x="163001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88AB967-D98A-4C4A-B897-AA434F180FBC}"/>
                  </a:ext>
                </a:extLst>
              </p:cNvPr>
              <p:cNvCxnSpPr>
                <a:stCxn id="14" idx="6"/>
              </p:cNvCxnSpPr>
              <p:nvPr/>
            </p:nvCxnSpPr>
            <p:spPr>
              <a:xfrm flipV="1">
                <a:off x="311426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7215349-2858-4BDA-8FAF-96B05B8FBC3D}"/>
                </a:ext>
              </a:extLst>
            </p:cNvPr>
            <p:cNvGrpSpPr/>
            <p:nvPr/>
          </p:nvGrpSpPr>
          <p:grpSpPr>
            <a:xfrm>
              <a:off x="6096000" y="609507"/>
              <a:ext cx="1351719" cy="1530799"/>
              <a:chOff x="1601881" y="1285461"/>
              <a:chExt cx="3603165" cy="503582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5F7C6E5-455E-4857-9930-5BC9058F0C84}"/>
                  </a:ext>
                </a:extLst>
              </p:cNvPr>
              <p:cNvGrpSpPr/>
              <p:nvPr/>
            </p:nvGrpSpPr>
            <p:grpSpPr>
              <a:xfrm>
                <a:off x="1601881" y="1285461"/>
                <a:ext cx="1484244" cy="5035826"/>
                <a:chOff x="1630017" y="1285461"/>
                <a:chExt cx="1484244" cy="5035826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6A1E6FC-C040-45C0-8873-D48E6AA06AC6}"/>
                    </a:ext>
                  </a:extLst>
                </p:cNvPr>
                <p:cNvSpPr/>
                <p:nvPr/>
              </p:nvSpPr>
              <p:spPr>
                <a:xfrm>
                  <a:off x="163001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F0632C1E-C193-4FE6-9828-6A47B5640A2F}"/>
                    </a:ext>
                  </a:extLst>
                </p:cNvPr>
                <p:cNvCxnSpPr>
                  <a:stCxn id="22" idx="6"/>
                </p:cNvCxnSpPr>
                <p:nvPr/>
              </p:nvCxnSpPr>
              <p:spPr>
                <a:xfrm flipV="1">
                  <a:off x="311426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AC079B1-260D-4D43-A669-720635FBC6AC}"/>
                  </a:ext>
                </a:extLst>
              </p:cNvPr>
              <p:cNvGrpSpPr/>
              <p:nvPr/>
            </p:nvGrpSpPr>
            <p:grpSpPr>
              <a:xfrm>
                <a:off x="3691037" y="1285461"/>
                <a:ext cx="1484244" cy="5035826"/>
                <a:chOff x="3691037" y="1285461"/>
                <a:chExt cx="1484244" cy="5035826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1ECF333F-8085-40A0-B6C7-AE5CA4725744}"/>
                    </a:ext>
                  </a:extLst>
                </p:cNvPr>
                <p:cNvSpPr/>
                <p:nvPr/>
              </p:nvSpPr>
              <p:spPr>
                <a:xfrm>
                  <a:off x="369103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67D3BA95-B8AE-4F21-9980-F6EF2F93DEBA}"/>
                    </a:ext>
                  </a:extLst>
                </p:cNvPr>
                <p:cNvCxnSpPr>
                  <a:stCxn id="20" idx="6"/>
                </p:cNvCxnSpPr>
                <p:nvPr/>
              </p:nvCxnSpPr>
              <p:spPr>
                <a:xfrm flipV="1">
                  <a:off x="517528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87D4FEE-E86C-4E3B-BA4D-0A4111C719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5442" y="1285461"/>
                <a:ext cx="2149604" cy="8767"/>
              </a:xfrm>
              <a:prstGeom prst="line">
                <a:avLst/>
              </a:prstGeom>
              <a:ln w="190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993FBE2-41B8-4EC7-BA6F-C52A4AC6F434}"/>
                </a:ext>
              </a:extLst>
            </p:cNvPr>
            <p:cNvSpPr/>
            <p:nvPr/>
          </p:nvSpPr>
          <p:spPr>
            <a:xfrm>
              <a:off x="9164325" y="1839778"/>
              <a:ext cx="556811" cy="377281"/>
            </a:xfrm>
            <a:prstGeom prst="ellipse">
              <a:avLst/>
            </a:prstGeom>
            <a:noFill/>
            <a:ln w="1524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E79C770-ED35-4953-B229-374D7C77BFF5}"/>
              </a:ext>
            </a:extLst>
          </p:cNvPr>
          <p:cNvGrpSpPr/>
          <p:nvPr/>
        </p:nvGrpSpPr>
        <p:grpSpPr>
          <a:xfrm>
            <a:off x="1437856" y="4207368"/>
            <a:ext cx="9687330" cy="2229718"/>
            <a:chOff x="1369441" y="3104377"/>
            <a:chExt cx="9687330" cy="22297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53248E-8DAB-43CC-B842-7F76F246B532}"/>
                </a:ext>
              </a:extLst>
            </p:cNvPr>
            <p:cNvSpPr txBox="1"/>
            <p:nvPr/>
          </p:nvSpPr>
          <p:spPr>
            <a:xfrm>
              <a:off x="1369441" y="4749320"/>
              <a:ext cx="9687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Thank     you     baked      po-           ta-            to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294932E-07A0-45F1-99B0-5DB8BBB4D89B}"/>
                </a:ext>
              </a:extLst>
            </p:cNvPr>
            <p:cNvSpPr/>
            <p:nvPr/>
          </p:nvSpPr>
          <p:spPr>
            <a:xfrm>
              <a:off x="1756922" y="4307253"/>
              <a:ext cx="556811" cy="377281"/>
            </a:xfrm>
            <a:prstGeom prst="ellipse">
              <a:avLst/>
            </a:prstGeom>
            <a:noFill/>
            <a:ln w="1524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6EE9789-2BFA-4AE0-8B12-C873C78A5A83}"/>
                </a:ext>
              </a:extLst>
            </p:cNvPr>
            <p:cNvGrpSpPr/>
            <p:nvPr/>
          </p:nvGrpSpPr>
          <p:grpSpPr>
            <a:xfrm>
              <a:off x="3346172" y="3104377"/>
              <a:ext cx="503578" cy="1637477"/>
              <a:chOff x="3299791" y="1046922"/>
              <a:chExt cx="1484244" cy="5035826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0916980-C62E-4E7C-979B-E69DFBA14FFF}"/>
                  </a:ext>
                </a:extLst>
              </p:cNvPr>
              <p:cNvSpPr/>
              <p:nvPr/>
            </p:nvSpPr>
            <p:spPr>
              <a:xfrm>
                <a:off x="3299791" y="5035826"/>
                <a:ext cx="1484244" cy="1046922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0314E66-261E-4936-8379-9BB6A342BDF6}"/>
                  </a:ext>
                </a:extLst>
              </p:cNvPr>
              <p:cNvCxnSpPr>
                <a:stCxn id="27" idx="6"/>
              </p:cNvCxnSpPr>
              <p:nvPr/>
            </p:nvCxnSpPr>
            <p:spPr>
              <a:xfrm flipV="1">
                <a:off x="4784035" y="1046922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6DA7664-6FD1-46EE-8618-7D3E6D17EFED}"/>
                </a:ext>
              </a:extLst>
            </p:cNvPr>
            <p:cNvGrpSpPr/>
            <p:nvPr/>
          </p:nvGrpSpPr>
          <p:grpSpPr>
            <a:xfrm>
              <a:off x="4776284" y="3162073"/>
              <a:ext cx="503576" cy="1583514"/>
              <a:chOff x="1630017" y="1285461"/>
              <a:chExt cx="1484244" cy="503582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F41D1B6-D063-472A-9B9E-BA6EA36CC7D7}"/>
                  </a:ext>
                </a:extLst>
              </p:cNvPr>
              <p:cNvSpPr/>
              <p:nvPr/>
            </p:nvSpPr>
            <p:spPr>
              <a:xfrm>
                <a:off x="163001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7A1A6A9-5694-4729-A53D-7BC8047FEF83}"/>
                  </a:ext>
                </a:extLst>
              </p:cNvPr>
              <p:cNvCxnSpPr>
                <a:stCxn id="30" idx="6"/>
              </p:cNvCxnSpPr>
              <p:nvPr/>
            </p:nvCxnSpPr>
            <p:spPr>
              <a:xfrm flipV="1">
                <a:off x="311426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5A9337F-D434-4275-8ADB-F33C262DB6EB}"/>
                </a:ext>
              </a:extLst>
            </p:cNvPr>
            <p:cNvGrpSpPr/>
            <p:nvPr/>
          </p:nvGrpSpPr>
          <p:grpSpPr>
            <a:xfrm>
              <a:off x="6692324" y="3214788"/>
              <a:ext cx="1351719" cy="1530799"/>
              <a:chOff x="1601881" y="1285461"/>
              <a:chExt cx="3603165" cy="503582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A2F20CF-A245-4812-9882-43C5C582F0C9}"/>
                  </a:ext>
                </a:extLst>
              </p:cNvPr>
              <p:cNvGrpSpPr/>
              <p:nvPr/>
            </p:nvGrpSpPr>
            <p:grpSpPr>
              <a:xfrm>
                <a:off x="1601881" y="1285461"/>
                <a:ext cx="1484244" cy="5035826"/>
                <a:chOff x="1630017" y="1285461"/>
                <a:chExt cx="1484244" cy="5035826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E490EA10-3167-4F4F-B2B2-4E76A35F61A4}"/>
                    </a:ext>
                  </a:extLst>
                </p:cNvPr>
                <p:cNvSpPr/>
                <p:nvPr/>
              </p:nvSpPr>
              <p:spPr>
                <a:xfrm>
                  <a:off x="163001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8AA29AB5-81D9-4086-867C-BBD5A51FBDC4}"/>
                    </a:ext>
                  </a:extLst>
                </p:cNvPr>
                <p:cNvCxnSpPr>
                  <a:stCxn id="38" idx="6"/>
                </p:cNvCxnSpPr>
                <p:nvPr/>
              </p:nvCxnSpPr>
              <p:spPr>
                <a:xfrm flipV="1">
                  <a:off x="311426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234797C-07FE-4F55-80AF-702C0A4CCA8A}"/>
                  </a:ext>
                </a:extLst>
              </p:cNvPr>
              <p:cNvGrpSpPr/>
              <p:nvPr/>
            </p:nvGrpSpPr>
            <p:grpSpPr>
              <a:xfrm>
                <a:off x="3691037" y="1285461"/>
                <a:ext cx="1484244" cy="5035826"/>
                <a:chOff x="3691037" y="1285461"/>
                <a:chExt cx="1484244" cy="5035826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75D2CC6B-D9C0-4363-9115-213A60537166}"/>
                    </a:ext>
                  </a:extLst>
                </p:cNvPr>
                <p:cNvSpPr/>
                <p:nvPr/>
              </p:nvSpPr>
              <p:spPr>
                <a:xfrm>
                  <a:off x="369103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EE5F80E6-5B47-4F1F-BAD0-BD8A5E174724}"/>
                    </a:ext>
                  </a:extLst>
                </p:cNvPr>
                <p:cNvCxnSpPr>
                  <a:stCxn id="36" idx="6"/>
                </p:cNvCxnSpPr>
                <p:nvPr/>
              </p:nvCxnSpPr>
              <p:spPr>
                <a:xfrm flipV="1">
                  <a:off x="517528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5CB1DF-9EFF-48EF-845D-80BD92438A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5442" y="1285461"/>
                <a:ext cx="2149604" cy="8767"/>
              </a:xfrm>
              <a:prstGeom prst="line">
                <a:avLst/>
              </a:prstGeom>
              <a:ln w="190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1092983-D895-405A-B241-88D0BF29577E}"/>
                </a:ext>
              </a:extLst>
            </p:cNvPr>
            <p:cNvGrpSpPr/>
            <p:nvPr/>
          </p:nvGrpSpPr>
          <p:grpSpPr>
            <a:xfrm>
              <a:off x="10183290" y="3155916"/>
              <a:ext cx="503576" cy="1583514"/>
              <a:chOff x="1630017" y="1285461"/>
              <a:chExt cx="1484244" cy="503582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EC05569-D4DA-404F-990D-169731A75E48}"/>
                  </a:ext>
                </a:extLst>
              </p:cNvPr>
              <p:cNvSpPr/>
              <p:nvPr/>
            </p:nvSpPr>
            <p:spPr>
              <a:xfrm>
                <a:off x="163001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2636610-835E-4ED3-A1BD-EBE989EA28AB}"/>
                  </a:ext>
                </a:extLst>
              </p:cNvPr>
              <p:cNvCxnSpPr>
                <a:stCxn id="41" idx="6"/>
              </p:cNvCxnSpPr>
              <p:nvPr/>
            </p:nvCxnSpPr>
            <p:spPr>
              <a:xfrm flipV="1">
                <a:off x="311426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FFFB580-29E6-4DAA-83F8-4ECED8203A31}"/>
              </a:ext>
            </a:extLst>
          </p:cNvPr>
          <p:cNvSpPr/>
          <p:nvPr/>
        </p:nvSpPr>
        <p:spPr>
          <a:xfrm rot="20823884">
            <a:off x="-613970" y="176445"/>
            <a:ext cx="3859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Rhythm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DC8F1C-5AB2-48ED-A7B7-C12B64D4938B}"/>
              </a:ext>
            </a:extLst>
          </p:cNvPr>
          <p:cNvSpPr txBox="1"/>
          <p:nvPr/>
        </p:nvSpPr>
        <p:spPr>
          <a:xfrm>
            <a:off x="2478162" y="387990"/>
            <a:ext cx="9090984" cy="10156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what you discovered about rhythm, and the song last week, have a discussion with Mum or Dad, what is wrong with these rhythms?</a:t>
            </a:r>
            <a:endParaRPr lang="en-GB" sz="2000" dirty="0"/>
          </a:p>
        </p:txBody>
      </p:sp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A917C135-46FE-436A-BB7B-0BB9983FE25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8" y="1403653"/>
            <a:ext cx="1183366" cy="1183366"/>
          </a:xfrm>
          <a:prstGeom prst="rect">
            <a:avLst/>
          </a:prstGeom>
        </p:spPr>
      </p:pic>
      <p:pic>
        <p:nvPicPr>
          <p:cNvPr id="6" name="WrongRhy1">
            <a:hlinkClick r:id="" action="ppaction://media"/>
            <a:extLst>
              <a:ext uri="{FF2B5EF4-FFF2-40B4-BE49-F238E27FC236}">
                <a16:creationId xmlns:a16="http://schemas.microsoft.com/office/drawing/2014/main" id="{E7DF9154-50FC-4F9B-81E7-4B9858C445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3087" y="2646238"/>
            <a:ext cx="609600" cy="609600"/>
          </a:xfrm>
          <a:prstGeom prst="rect">
            <a:avLst/>
          </a:prstGeom>
        </p:spPr>
      </p:pic>
      <p:pic>
        <p:nvPicPr>
          <p:cNvPr id="24" name="WrongRhy2">
            <a:hlinkClick r:id="" action="ppaction://media"/>
            <a:extLst>
              <a:ext uri="{FF2B5EF4-FFF2-40B4-BE49-F238E27FC236}">
                <a16:creationId xmlns:a16="http://schemas.microsoft.com/office/drawing/2014/main" id="{3D1038E2-DE69-4849-9954-C0D3645791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1952" y="4891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7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F1FCA352-DDB0-4C2A-8C6A-B144701D3BF7}"/>
              </a:ext>
            </a:extLst>
          </p:cNvPr>
          <p:cNvGrpSpPr/>
          <p:nvPr/>
        </p:nvGrpSpPr>
        <p:grpSpPr>
          <a:xfrm>
            <a:off x="610845" y="847838"/>
            <a:ext cx="11060340" cy="2723884"/>
            <a:chOff x="608736" y="535187"/>
            <a:chExt cx="11060340" cy="289811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15DF0BB-23D0-4F82-A542-0C19AFD550D0}"/>
                </a:ext>
              </a:extLst>
            </p:cNvPr>
            <p:cNvGrpSpPr/>
            <p:nvPr/>
          </p:nvGrpSpPr>
          <p:grpSpPr>
            <a:xfrm>
              <a:off x="3104509" y="569734"/>
              <a:ext cx="1617662" cy="2146618"/>
              <a:chOff x="122768" y="1329249"/>
              <a:chExt cx="2835303" cy="500952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1CB3343-18A4-4B39-A257-36A5EAD84C32}"/>
                  </a:ext>
                </a:extLst>
              </p:cNvPr>
              <p:cNvGrpSpPr/>
              <p:nvPr/>
            </p:nvGrpSpPr>
            <p:grpSpPr>
              <a:xfrm>
                <a:off x="122768" y="1329249"/>
                <a:ext cx="1167940" cy="5009525"/>
                <a:chOff x="1630017" y="1285461"/>
                <a:chExt cx="1484244" cy="5035826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4813E220-8564-4E86-96B2-0DA6F7BFC239}"/>
                    </a:ext>
                  </a:extLst>
                </p:cNvPr>
                <p:cNvSpPr/>
                <p:nvPr/>
              </p:nvSpPr>
              <p:spPr>
                <a:xfrm>
                  <a:off x="163001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169A729F-43E1-4784-B92B-E7D1F1224B12}"/>
                    </a:ext>
                  </a:extLst>
                </p:cNvPr>
                <p:cNvCxnSpPr>
                  <a:stCxn id="12" idx="6"/>
                </p:cNvCxnSpPr>
                <p:nvPr/>
              </p:nvCxnSpPr>
              <p:spPr>
                <a:xfrm flipV="1">
                  <a:off x="311426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2FEDDBC-66F7-4E56-ACF9-0CDF7570D131}"/>
                  </a:ext>
                </a:extLst>
              </p:cNvPr>
              <p:cNvGrpSpPr/>
              <p:nvPr/>
            </p:nvGrpSpPr>
            <p:grpSpPr>
              <a:xfrm>
                <a:off x="1766709" y="1329249"/>
                <a:ext cx="1167940" cy="5009525"/>
                <a:chOff x="3691037" y="1285461"/>
                <a:chExt cx="1484244" cy="5035826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A9B3F94-274F-4313-9E72-3F867225CB18}"/>
                    </a:ext>
                  </a:extLst>
                </p:cNvPr>
                <p:cNvSpPr/>
                <p:nvPr/>
              </p:nvSpPr>
              <p:spPr>
                <a:xfrm>
                  <a:off x="369103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/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B6F769EE-2F60-471B-BE8C-FD2D8F343075}"/>
                    </a:ext>
                  </a:extLst>
                </p:cNvPr>
                <p:cNvCxnSpPr>
                  <a:stCxn id="10" idx="6"/>
                </p:cNvCxnSpPr>
                <p:nvPr/>
              </p:nvCxnSpPr>
              <p:spPr>
                <a:xfrm flipV="1">
                  <a:off x="517528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82AF584-3C5E-489E-91E5-566FA7162A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6564" y="1329249"/>
                <a:ext cx="1691507" cy="8721"/>
              </a:xfrm>
              <a:prstGeom prst="line">
                <a:avLst/>
              </a:prstGeom>
              <a:ln w="190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AD88B2A-B81D-4C1F-8CA2-730DA5B6CAB3}"/>
                  </a:ext>
                </a:extLst>
              </p:cNvPr>
              <p:cNvSpPr/>
              <p:nvPr/>
            </p:nvSpPr>
            <p:spPr>
              <a:xfrm>
                <a:off x="1341642" y="5725712"/>
                <a:ext cx="150140" cy="17920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C804F85-7A04-4C57-A2C8-AD4108B3746E}"/>
                  </a:ext>
                </a:extLst>
              </p:cNvPr>
              <p:cNvCxnSpPr/>
              <p:nvPr/>
            </p:nvCxnSpPr>
            <p:spPr>
              <a:xfrm>
                <a:off x="2451652" y="1802296"/>
                <a:ext cx="482997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26436C3-4678-4C95-A4EE-967FD8EBAD7C}"/>
                </a:ext>
              </a:extLst>
            </p:cNvPr>
            <p:cNvGrpSpPr/>
            <p:nvPr/>
          </p:nvGrpSpPr>
          <p:grpSpPr>
            <a:xfrm>
              <a:off x="689265" y="569734"/>
              <a:ext cx="1768476" cy="2146618"/>
              <a:chOff x="1601881" y="1285461"/>
              <a:chExt cx="3603165" cy="503582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4B81DCF-14B1-4715-A756-572DB500E3D7}"/>
                  </a:ext>
                </a:extLst>
              </p:cNvPr>
              <p:cNvGrpSpPr/>
              <p:nvPr/>
            </p:nvGrpSpPr>
            <p:grpSpPr>
              <a:xfrm>
                <a:off x="1601881" y="1285461"/>
                <a:ext cx="1484244" cy="5035826"/>
                <a:chOff x="1630017" y="1285461"/>
                <a:chExt cx="1484244" cy="5035826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6ABF92D6-678E-4CBE-A45C-EDC8A367D2B5}"/>
                    </a:ext>
                  </a:extLst>
                </p:cNvPr>
                <p:cNvSpPr/>
                <p:nvPr/>
              </p:nvSpPr>
              <p:spPr>
                <a:xfrm>
                  <a:off x="163001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CF15AA69-BB82-4655-9590-4428D460EE73}"/>
                    </a:ext>
                  </a:extLst>
                </p:cNvPr>
                <p:cNvCxnSpPr>
                  <a:stCxn id="20" idx="6"/>
                </p:cNvCxnSpPr>
                <p:nvPr/>
              </p:nvCxnSpPr>
              <p:spPr>
                <a:xfrm flipV="1">
                  <a:off x="311426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1E26506-A5E9-46D1-8E8A-5E0F7A37D2E7}"/>
                  </a:ext>
                </a:extLst>
              </p:cNvPr>
              <p:cNvGrpSpPr/>
              <p:nvPr/>
            </p:nvGrpSpPr>
            <p:grpSpPr>
              <a:xfrm>
                <a:off x="3691037" y="1285461"/>
                <a:ext cx="1484244" cy="5035826"/>
                <a:chOff x="3691037" y="1285461"/>
                <a:chExt cx="1484244" cy="5035826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13545DE-E5AA-485F-A5B3-E214E8286CA3}"/>
                    </a:ext>
                  </a:extLst>
                </p:cNvPr>
                <p:cNvSpPr/>
                <p:nvPr/>
              </p:nvSpPr>
              <p:spPr>
                <a:xfrm>
                  <a:off x="369103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C513CF2-003E-4E88-8D1C-2165AB8D15B5}"/>
                    </a:ext>
                  </a:extLst>
                </p:cNvPr>
                <p:cNvCxnSpPr>
                  <a:stCxn id="18" idx="6"/>
                </p:cNvCxnSpPr>
                <p:nvPr/>
              </p:nvCxnSpPr>
              <p:spPr>
                <a:xfrm flipV="1">
                  <a:off x="517528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4782A40-FCED-456F-908A-1EFCF6EE79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5442" y="1285461"/>
                <a:ext cx="2149604" cy="8767"/>
              </a:xfrm>
              <a:prstGeom prst="line">
                <a:avLst/>
              </a:prstGeom>
              <a:ln w="190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3CAB4BD-F94E-4C5A-85B8-260458C6DC55}"/>
                </a:ext>
              </a:extLst>
            </p:cNvPr>
            <p:cNvGrpSpPr/>
            <p:nvPr/>
          </p:nvGrpSpPr>
          <p:grpSpPr>
            <a:xfrm>
              <a:off x="5328736" y="569734"/>
              <a:ext cx="1633702" cy="2177726"/>
              <a:chOff x="1601881" y="1285461"/>
              <a:chExt cx="3603165" cy="503582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328ED67-0657-4A40-98D3-8F4B45E11F55}"/>
                  </a:ext>
                </a:extLst>
              </p:cNvPr>
              <p:cNvGrpSpPr/>
              <p:nvPr/>
            </p:nvGrpSpPr>
            <p:grpSpPr>
              <a:xfrm>
                <a:off x="1601881" y="1285461"/>
                <a:ext cx="1484244" cy="5035826"/>
                <a:chOff x="1630017" y="1285461"/>
                <a:chExt cx="1484244" cy="5035826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96EDEC0-323D-413C-A486-1B57947D2A6E}"/>
                    </a:ext>
                  </a:extLst>
                </p:cNvPr>
                <p:cNvSpPr/>
                <p:nvPr/>
              </p:nvSpPr>
              <p:spPr>
                <a:xfrm>
                  <a:off x="163001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1FA3CC5-0BA5-43A3-A98B-E8B6A4AEA712}"/>
                    </a:ext>
                  </a:extLst>
                </p:cNvPr>
                <p:cNvCxnSpPr>
                  <a:stCxn id="28" idx="6"/>
                </p:cNvCxnSpPr>
                <p:nvPr/>
              </p:nvCxnSpPr>
              <p:spPr>
                <a:xfrm flipV="1">
                  <a:off x="311426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26E0F20-02DB-4875-8E36-73E199F48ED2}"/>
                  </a:ext>
                </a:extLst>
              </p:cNvPr>
              <p:cNvGrpSpPr/>
              <p:nvPr/>
            </p:nvGrpSpPr>
            <p:grpSpPr>
              <a:xfrm>
                <a:off x="3691037" y="1285461"/>
                <a:ext cx="1484244" cy="5035826"/>
                <a:chOff x="3691037" y="1285461"/>
                <a:chExt cx="1484244" cy="5035826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8907DE2B-527E-432D-A3EA-FC23DD485E28}"/>
                    </a:ext>
                  </a:extLst>
                </p:cNvPr>
                <p:cNvSpPr/>
                <p:nvPr/>
              </p:nvSpPr>
              <p:spPr>
                <a:xfrm>
                  <a:off x="369103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F38D49A8-359C-4D54-8538-7B9BDA287B55}"/>
                    </a:ext>
                  </a:extLst>
                </p:cNvPr>
                <p:cNvCxnSpPr>
                  <a:stCxn id="26" idx="6"/>
                </p:cNvCxnSpPr>
                <p:nvPr/>
              </p:nvCxnSpPr>
              <p:spPr>
                <a:xfrm flipV="1">
                  <a:off x="517528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39120DD-8B02-46C5-8665-D9D2813528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5442" y="1285461"/>
                <a:ext cx="2149604" cy="8767"/>
              </a:xfrm>
              <a:prstGeom prst="line">
                <a:avLst/>
              </a:prstGeom>
              <a:ln w="190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CA5515-C608-408A-906F-929038C99356}"/>
                </a:ext>
              </a:extLst>
            </p:cNvPr>
            <p:cNvGrpSpPr/>
            <p:nvPr/>
          </p:nvGrpSpPr>
          <p:grpSpPr>
            <a:xfrm>
              <a:off x="7569003" y="569734"/>
              <a:ext cx="1565976" cy="2203486"/>
              <a:chOff x="1601881" y="1285461"/>
              <a:chExt cx="3603165" cy="503582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861F1B1-C79F-4C58-AA5A-9AD63FAC5FA8}"/>
                  </a:ext>
                </a:extLst>
              </p:cNvPr>
              <p:cNvGrpSpPr/>
              <p:nvPr/>
            </p:nvGrpSpPr>
            <p:grpSpPr>
              <a:xfrm>
                <a:off x="1601881" y="1285461"/>
                <a:ext cx="1484244" cy="5035826"/>
                <a:chOff x="1630017" y="1285461"/>
                <a:chExt cx="1484244" cy="5035826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01F7B05-F5FA-433A-AD31-17F6A394D115}"/>
                    </a:ext>
                  </a:extLst>
                </p:cNvPr>
                <p:cNvSpPr/>
                <p:nvPr/>
              </p:nvSpPr>
              <p:spPr>
                <a:xfrm>
                  <a:off x="163001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307E1BF9-401F-453E-8090-480ECF638CE6}"/>
                    </a:ext>
                  </a:extLst>
                </p:cNvPr>
                <p:cNvCxnSpPr>
                  <a:stCxn id="36" idx="6"/>
                </p:cNvCxnSpPr>
                <p:nvPr/>
              </p:nvCxnSpPr>
              <p:spPr>
                <a:xfrm flipV="1">
                  <a:off x="311426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88FF711-370A-4E79-8336-CD6E66108E65}"/>
                  </a:ext>
                </a:extLst>
              </p:cNvPr>
              <p:cNvGrpSpPr/>
              <p:nvPr/>
            </p:nvGrpSpPr>
            <p:grpSpPr>
              <a:xfrm>
                <a:off x="3691037" y="1285461"/>
                <a:ext cx="1484244" cy="5035826"/>
                <a:chOff x="3691037" y="1285461"/>
                <a:chExt cx="1484244" cy="5035826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7A2DF92-1590-4E0A-8C4B-4D3D9CCF4F29}"/>
                    </a:ext>
                  </a:extLst>
                </p:cNvPr>
                <p:cNvSpPr/>
                <p:nvPr/>
              </p:nvSpPr>
              <p:spPr>
                <a:xfrm>
                  <a:off x="369103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1409783A-DB09-4059-8083-A2D9694FE794}"/>
                    </a:ext>
                  </a:extLst>
                </p:cNvPr>
                <p:cNvCxnSpPr>
                  <a:stCxn id="34" idx="6"/>
                </p:cNvCxnSpPr>
                <p:nvPr/>
              </p:nvCxnSpPr>
              <p:spPr>
                <a:xfrm flipV="1">
                  <a:off x="517528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5D34AE5-602C-4793-B08E-85E15D40E3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5442" y="1285461"/>
                <a:ext cx="2149604" cy="8767"/>
              </a:xfrm>
              <a:prstGeom prst="line">
                <a:avLst/>
              </a:prstGeom>
              <a:ln w="190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8A867D1-AE07-4C85-A2F2-88A922BFD18A}"/>
                </a:ext>
              </a:extLst>
            </p:cNvPr>
            <p:cNvGrpSpPr/>
            <p:nvPr/>
          </p:nvGrpSpPr>
          <p:grpSpPr>
            <a:xfrm>
              <a:off x="10309070" y="535187"/>
              <a:ext cx="728484" cy="2292884"/>
              <a:chOff x="3299791" y="1046922"/>
              <a:chExt cx="1484244" cy="5035826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7581F0F-9900-4A12-9E08-8C8D22ED3D01}"/>
                  </a:ext>
                </a:extLst>
              </p:cNvPr>
              <p:cNvSpPr/>
              <p:nvPr/>
            </p:nvSpPr>
            <p:spPr>
              <a:xfrm>
                <a:off x="3299791" y="5035826"/>
                <a:ext cx="1484244" cy="1046922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4BED86A-9C81-47FA-ACE5-219C85A4122F}"/>
                  </a:ext>
                </a:extLst>
              </p:cNvPr>
              <p:cNvCxnSpPr>
                <a:stCxn id="39" idx="6"/>
              </p:cNvCxnSpPr>
              <p:nvPr/>
            </p:nvCxnSpPr>
            <p:spPr>
              <a:xfrm flipV="1">
                <a:off x="4784035" y="1046922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50A27F1-2266-4EE5-83E7-57B86E283C36}"/>
                </a:ext>
              </a:extLst>
            </p:cNvPr>
            <p:cNvSpPr txBox="1"/>
            <p:nvPr/>
          </p:nvSpPr>
          <p:spPr>
            <a:xfrm>
              <a:off x="608736" y="2848531"/>
              <a:ext cx="110603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If     you     want   to     have    a     bet   -  </a:t>
              </a:r>
              <a:r>
                <a:rPr lang="en-GB" sz="3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</a:t>
              </a:r>
              <a:r>
                <a:rPr lang="en-GB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day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6D692CC-6519-42D4-B289-30F28699F7FA}"/>
              </a:ext>
            </a:extLst>
          </p:cNvPr>
          <p:cNvGrpSpPr/>
          <p:nvPr/>
        </p:nvGrpSpPr>
        <p:grpSpPr>
          <a:xfrm>
            <a:off x="207979" y="3548648"/>
            <a:ext cx="11798491" cy="3087463"/>
            <a:chOff x="74538" y="3112034"/>
            <a:chExt cx="11905417" cy="360241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89BA433-5FDE-4E4E-B6A4-41690C84BF85}"/>
                </a:ext>
              </a:extLst>
            </p:cNvPr>
            <p:cNvGrpSpPr/>
            <p:nvPr/>
          </p:nvGrpSpPr>
          <p:grpSpPr>
            <a:xfrm>
              <a:off x="139226" y="3764292"/>
              <a:ext cx="1722712" cy="2167352"/>
              <a:chOff x="1601881" y="1285461"/>
              <a:chExt cx="3603165" cy="5035826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955B417-C861-467E-A9C8-886F2089A251}"/>
                  </a:ext>
                </a:extLst>
              </p:cNvPr>
              <p:cNvGrpSpPr/>
              <p:nvPr/>
            </p:nvGrpSpPr>
            <p:grpSpPr>
              <a:xfrm>
                <a:off x="1601881" y="1285461"/>
                <a:ext cx="1484244" cy="5035826"/>
                <a:chOff x="1630017" y="1285461"/>
                <a:chExt cx="1484244" cy="5035826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2A98A69-8ACF-41BC-BF5F-086D057567EA}"/>
                    </a:ext>
                  </a:extLst>
                </p:cNvPr>
                <p:cNvSpPr/>
                <p:nvPr/>
              </p:nvSpPr>
              <p:spPr>
                <a:xfrm>
                  <a:off x="163001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B74DC82-9C89-4D57-801E-7AB4612DDB38}"/>
                    </a:ext>
                  </a:extLst>
                </p:cNvPr>
                <p:cNvCxnSpPr>
                  <a:stCxn id="47" idx="6"/>
                </p:cNvCxnSpPr>
                <p:nvPr/>
              </p:nvCxnSpPr>
              <p:spPr>
                <a:xfrm flipV="1">
                  <a:off x="311426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F01E57A-2D45-4703-AF18-3FEC962D7FBD}"/>
                  </a:ext>
                </a:extLst>
              </p:cNvPr>
              <p:cNvGrpSpPr/>
              <p:nvPr/>
            </p:nvGrpSpPr>
            <p:grpSpPr>
              <a:xfrm>
                <a:off x="3691037" y="1285461"/>
                <a:ext cx="1484244" cy="5035826"/>
                <a:chOff x="3691037" y="1285461"/>
                <a:chExt cx="1484244" cy="5035826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14FB47A7-6B04-4058-9759-EE08EF7ECA7D}"/>
                    </a:ext>
                  </a:extLst>
                </p:cNvPr>
                <p:cNvSpPr/>
                <p:nvPr/>
              </p:nvSpPr>
              <p:spPr>
                <a:xfrm>
                  <a:off x="369103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823A545E-F2CD-412F-ADA9-FD977150C25A}"/>
                    </a:ext>
                  </a:extLst>
                </p:cNvPr>
                <p:cNvCxnSpPr>
                  <a:stCxn id="45" idx="6"/>
                </p:cNvCxnSpPr>
                <p:nvPr/>
              </p:nvCxnSpPr>
              <p:spPr>
                <a:xfrm flipV="1">
                  <a:off x="517528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E537A84-8E43-4A2B-8E4D-1EF82025F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5442" y="1285461"/>
                <a:ext cx="2149604" cy="8767"/>
              </a:xfrm>
              <a:prstGeom prst="line">
                <a:avLst/>
              </a:prstGeom>
              <a:ln w="190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4C799D2-BCC4-4B0B-A1A9-02A6C3E345CB}"/>
                </a:ext>
              </a:extLst>
            </p:cNvPr>
            <p:cNvGrpSpPr/>
            <p:nvPr/>
          </p:nvGrpSpPr>
          <p:grpSpPr>
            <a:xfrm>
              <a:off x="5004541" y="3809841"/>
              <a:ext cx="1617662" cy="2146618"/>
              <a:chOff x="122768" y="1329249"/>
              <a:chExt cx="2835303" cy="5009525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268AFE26-C2F4-41CE-AA5D-A857D49009FB}"/>
                  </a:ext>
                </a:extLst>
              </p:cNvPr>
              <p:cNvGrpSpPr/>
              <p:nvPr/>
            </p:nvGrpSpPr>
            <p:grpSpPr>
              <a:xfrm>
                <a:off x="122768" y="1329249"/>
                <a:ext cx="1167940" cy="5009525"/>
                <a:chOff x="1630017" y="1285461"/>
                <a:chExt cx="1484244" cy="5035826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4C4C11FB-34BB-460B-9E73-50B128BCD34F}"/>
                    </a:ext>
                  </a:extLst>
                </p:cNvPr>
                <p:cNvSpPr/>
                <p:nvPr/>
              </p:nvSpPr>
              <p:spPr>
                <a:xfrm>
                  <a:off x="163001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/>
                </a:p>
              </p:txBody>
            </p: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5B22788-E93F-46AC-9FFD-1E9252AEA6F5}"/>
                    </a:ext>
                  </a:extLst>
                </p:cNvPr>
                <p:cNvCxnSpPr>
                  <a:stCxn id="58" idx="6"/>
                </p:cNvCxnSpPr>
                <p:nvPr/>
              </p:nvCxnSpPr>
              <p:spPr>
                <a:xfrm flipV="1">
                  <a:off x="311426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02A8543-2B36-44FF-9AA2-6331554A8795}"/>
                  </a:ext>
                </a:extLst>
              </p:cNvPr>
              <p:cNvGrpSpPr/>
              <p:nvPr/>
            </p:nvGrpSpPr>
            <p:grpSpPr>
              <a:xfrm>
                <a:off x="1766709" y="1329249"/>
                <a:ext cx="1167940" cy="5009525"/>
                <a:chOff x="3691037" y="1285461"/>
                <a:chExt cx="1484244" cy="5035826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73BE87DF-77B3-447F-8B59-0BF58ADC9112}"/>
                    </a:ext>
                  </a:extLst>
                </p:cNvPr>
                <p:cNvSpPr/>
                <p:nvPr/>
              </p:nvSpPr>
              <p:spPr>
                <a:xfrm>
                  <a:off x="369103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/>
                </a:p>
              </p:txBody>
            </p: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BF3312D8-E4AF-4492-AACC-33AE0462733B}"/>
                    </a:ext>
                  </a:extLst>
                </p:cNvPr>
                <p:cNvCxnSpPr>
                  <a:stCxn id="56" idx="6"/>
                </p:cNvCxnSpPr>
                <p:nvPr/>
              </p:nvCxnSpPr>
              <p:spPr>
                <a:xfrm flipV="1">
                  <a:off x="517528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A3A0FD3-2603-4922-97A6-49BA5F70E7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6564" y="1329249"/>
                <a:ext cx="1691507" cy="8721"/>
              </a:xfrm>
              <a:prstGeom prst="line">
                <a:avLst/>
              </a:prstGeom>
              <a:ln w="190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7D35B27-EF13-4EEE-9759-08C73846C3D1}"/>
                  </a:ext>
                </a:extLst>
              </p:cNvPr>
              <p:cNvSpPr/>
              <p:nvPr/>
            </p:nvSpPr>
            <p:spPr>
              <a:xfrm>
                <a:off x="1341642" y="5725712"/>
                <a:ext cx="150140" cy="17920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768224D-9A49-4573-BA2B-422006AF32A8}"/>
                  </a:ext>
                </a:extLst>
              </p:cNvPr>
              <p:cNvCxnSpPr/>
              <p:nvPr/>
            </p:nvCxnSpPr>
            <p:spPr>
              <a:xfrm>
                <a:off x="2451652" y="1802296"/>
                <a:ext cx="482997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F438F16-D71B-407E-BDB7-BEEABF8C1405}"/>
                </a:ext>
              </a:extLst>
            </p:cNvPr>
            <p:cNvGrpSpPr/>
            <p:nvPr/>
          </p:nvGrpSpPr>
          <p:grpSpPr>
            <a:xfrm>
              <a:off x="6880418" y="3803490"/>
              <a:ext cx="1617662" cy="2146618"/>
              <a:chOff x="122768" y="1329249"/>
              <a:chExt cx="2835303" cy="5009525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7CF8A46-8ED9-4A45-81B6-0C6FACE60CB7}"/>
                  </a:ext>
                </a:extLst>
              </p:cNvPr>
              <p:cNvGrpSpPr/>
              <p:nvPr/>
            </p:nvGrpSpPr>
            <p:grpSpPr>
              <a:xfrm>
                <a:off x="122768" y="1329249"/>
                <a:ext cx="1167940" cy="5009525"/>
                <a:chOff x="1630017" y="1285461"/>
                <a:chExt cx="1484244" cy="5035826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93932B4F-C5B4-4F66-AE53-A4EA5C82313C}"/>
                    </a:ext>
                  </a:extLst>
                </p:cNvPr>
                <p:cNvSpPr/>
                <p:nvPr/>
              </p:nvSpPr>
              <p:spPr>
                <a:xfrm>
                  <a:off x="163001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/>
                </a:p>
              </p:txBody>
            </p: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2BEC1A42-8E06-4165-B1D7-D41C582E3E3F}"/>
                    </a:ext>
                  </a:extLst>
                </p:cNvPr>
                <p:cNvCxnSpPr>
                  <a:stCxn id="68" idx="6"/>
                </p:cNvCxnSpPr>
                <p:nvPr/>
              </p:nvCxnSpPr>
              <p:spPr>
                <a:xfrm flipV="1">
                  <a:off x="311426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F31CA1D1-E06A-4CAD-A692-E15EB1DACC8D}"/>
                  </a:ext>
                </a:extLst>
              </p:cNvPr>
              <p:cNvGrpSpPr/>
              <p:nvPr/>
            </p:nvGrpSpPr>
            <p:grpSpPr>
              <a:xfrm>
                <a:off x="1766709" y="1329249"/>
                <a:ext cx="1167940" cy="5009525"/>
                <a:chOff x="3691037" y="1285461"/>
                <a:chExt cx="1484244" cy="5035826"/>
              </a:xfrm>
            </p:grpSpPr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7F445FEE-EDC7-41C7-960A-0A689E533F03}"/>
                    </a:ext>
                  </a:extLst>
                </p:cNvPr>
                <p:cNvSpPr/>
                <p:nvPr/>
              </p:nvSpPr>
              <p:spPr>
                <a:xfrm>
                  <a:off x="369103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/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4BCE27D-C500-4F10-AB38-589CE3C09CCD}"/>
                    </a:ext>
                  </a:extLst>
                </p:cNvPr>
                <p:cNvCxnSpPr>
                  <a:stCxn id="66" idx="6"/>
                </p:cNvCxnSpPr>
                <p:nvPr/>
              </p:nvCxnSpPr>
              <p:spPr>
                <a:xfrm flipV="1">
                  <a:off x="517528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8D9994C-F3A8-49A3-9E92-CA847126E8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6564" y="1329249"/>
                <a:ext cx="1691507" cy="8721"/>
              </a:xfrm>
              <a:prstGeom prst="line">
                <a:avLst/>
              </a:prstGeom>
              <a:ln w="190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363870D-66E0-4C70-AD69-62E6711D1A87}"/>
                  </a:ext>
                </a:extLst>
              </p:cNvPr>
              <p:cNvSpPr/>
              <p:nvPr/>
            </p:nvSpPr>
            <p:spPr>
              <a:xfrm>
                <a:off x="1341642" y="5725712"/>
                <a:ext cx="150140" cy="17920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7C70009-3923-4493-845F-127D19056AAE}"/>
                  </a:ext>
                </a:extLst>
              </p:cNvPr>
              <p:cNvCxnSpPr/>
              <p:nvPr/>
            </p:nvCxnSpPr>
            <p:spPr>
              <a:xfrm>
                <a:off x="2451652" y="1802296"/>
                <a:ext cx="482997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929AD77-9828-44C1-A865-873FA7A56EA8}"/>
                </a:ext>
              </a:extLst>
            </p:cNvPr>
            <p:cNvGrpSpPr/>
            <p:nvPr/>
          </p:nvGrpSpPr>
          <p:grpSpPr>
            <a:xfrm>
              <a:off x="8799508" y="3809841"/>
              <a:ext cx="1768476" cy="2146618"/>
              <a:chOff x="1601881" y="1285461"/>
              <a:chExt cx="3603165" cy="5035826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8764EBFB-103C-4514-A309-617F6A9BC5D7}"/>
                  </a:ext>
                </a:extLst>
              </p:cNvPr>
              <p:cNvGrpSpPr/>
              <p:nvPr/>
            </p:nvGrpSpPr>
            <p:grpSpPr>
              <a:xfrm>
                <a:off x="1601881" y="1285461"/>
                <a:ext cx="1484244" cy="5035826"/>
                <a:chOff x="1630017" y="1285461"/>
                <a:chExt cx="1484244" cy="5035826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53F98695-A859-4863-9406-3722BC53A787}"/>
                    </a:ext>
                  </a:extLst>
                </p:cNvPr>
                <p:cNvSpPr/>
                <p:nvPr/>
              </p:nvSpPr>
              <p:spPr>
                <a:xfrm>
                  <a:off x="163001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82AB849C-F381-49DE-B553-6ADD700CFCED}"/>
                    </a:ext>
                  </a:extLst>
                </p:cNvPr>
                <p:cNvCxnSpPr>
                  <a:stCxn id="76" idx="6"/>
                </p:cNvCxnSpPr>
                <p:nvPr/>
              </p:nvCxnSpPr>
              <p:spPr>
                <a:xfrm flipV="1">
                  <a:off x="311426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D3360077-B6BC-4084-9461-5D6EA3E9378D}"/>
                  </a:ext>
                </a:extLst>
              </p:cNvPr>
              <p:cNvGrpSpPr/>
              <p:nvPr/>
            </p:nvGrpSpPr>
            <p:grpSpPr>
              <a:xfrm>
                <a:off x="3691037" y="1285461"/>
                <a:ext cx="1484244" cy="5035826"/>
                <a:chOff x="3691037" y="1285461"/>
                <a:chExt cx="1484244" cy="5035826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A1E5C16-A223-4FB0-AD94-A3BC2B802FB9}"/>
                    </a:ext>
                  </a:extLst>
                </p:cNvPr>
                <p:cNvSpPr/>
                <p:nvPr/>
              </p:nvSpPr>
              <p:spPr>
                <a:xfrm>
                  <a:off x="369103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647C3BF-C41C-4C60-A5A6-36427F1D1A77}"/>
                    </a:ext>
                  </a:extLst>
                </p:cNvPr>
                <p:cNvCxnSpPr>
                  <a:stCxn id="74" idx="6"/>
                </p:cNvCxnSpPr>
                <p:nvPr/>
              </p:nvCxnSpPr>
              <p:spPr>
                <a:xfrm flipV="1">
                  <a:off x="517528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8B2710F5-5F6C-4025-BB9E-2BAB19F633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5442" y="1285461"/>
                <a:ext cx="2149604" cy="8767"/>
              </a:xfrm>
              <a:prstGeom prst="line">
                <a:avLst/>
              </a:prstGeom>
              <a:ln w="190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DC9D3E0-A3CD-456A-96F2-4725E033C873}"/>
                </a:ext>
              </a:extLst>
            </p:cNvPr>
            <p:cNvGrpSpPr/>
            <p:nvPr/>
          </p:nvGrpSpPr>
          <p:grpSpPr>
            <a:xfrm>
              <a:off x="11037554" y="3699575"/>
              <a:ext cx="728475" cy="2284521"/>
              <a:chOff x="3299791" y="1046922"/>
              <a:chExt cx="1484244" cy="5035826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C0DF5A4-4AC6-4697-B80D-3D73E64AC8C6}"/>
                  </a:ext>
                </a:extLst>
              </p:cNvPr>
              <p:cNvSpPr/>
              <p:nvPr/>
            </p:nvSpPr>
            <p:spPr>
              <a:xfrm>
                <a:off x="3299791" y="5035826"/>
                <a:ext cx="1484244" cy="1046922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C3D0D0D7-EB0E-417F-B2EF-66690B5C714C}"/>
                  </a:ext>
                </a:extLst>
              </p:cNvPr>
              <p:cNvCxnSpPr>
                <a:stCxn id="82" idx="6"/>
              </p:cNvCxnSpPr>
              <p:nvPr/>
            </p:nvCxnSpPr>
            <p:spPr>
              <a:xfrm flipV="1">
                <a:off x="4784035" y="1046922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4528D9A-2BAA-49F5-B492-66792C1BE011}"/>
                </a:ext>
              </a:extLst>
            </p:cNvPr>
            <p:cNvSpPr txBox="1"/>
            <p:nvPr/>
          </p:nvSpPr>
          <p:spPr>
            <a:xfrm>
              <a:off x="74538" y="6129670"/>
              <a:ext cx="11905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You  must  list -  </a:t>
              </a:r>
              <a:r>
                <a:rPr lang="en-GB" sz="3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</a:t>
              </a:r>
              <a:r>
                <a:rPr lang="en-GB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to   what  the baked po – ta   -   to     say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856B696-6021-407D-A300-E066C99BF59E}"/>
                </a:ext>
              </a:extLst>
            </p:cNvPr>
            <p:cNvGrpSpPr/>
            <p:nvPr/>
          </p:nvGrpSpPr>
          <p:grpSpPr>
            <a:xfrm>
              <a:off x="2260551" y="3112034"/>
              <a:ext cx="2525504" cy="2863037"/>
              <a:chOff x="2285035" y="3108876"/>
              <a:chExt cx="2525504" cy="2863037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88A82031-5EDC-41C0-975F-44BA959D881A}"/>
                  </a:ext>
                </a:extLst>
              </p:cNvPr>
              <p:cNvGrpSpPr/>
              <p:nvPr/>
            </p:nvGrpSpPr>
            <p:grpSpPr>
              <a:xfrm>
                <a:off x="2285035" y="3764292"/>
                <a:ext cx="684154" cy="2205398"/>
                <a:chOff x="3299791" y="1046922"/>
                <a:chExt cx="1484244" cy="5035826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41B13C2F-9887-4810-A2E8-D64A13A26973}"/>
                    </a:ext>
                  </a:extLst>
                </p:cNvPr>
                <p:cNvSpPr/>
                <p:nvPr/>
              </p:nvSpPr>
              <p:spPr>
                <a:xfrm>
                  <a:off x="3299791" y="5035826"/>
                  <a:ext cx="1484244" cy="1046922"/>
                </a:xfrm>
                <a:prstGeom prst="ellipse">
                  <a:avLst/>
                </a:prstGeom>
                <a:solidFill>
                  <a:schemeClr val="tx1"/>
                </a:solidFill>
                <a:ln w="5715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A915DE4F-9297-4DC3-A862-172A230657A4}"/>
                    </a:ext>
                  </a:extLst>
                </p:cNvPr>
                <p:cNvCxnSpPr>
                  <a:stCxn id="79" idx="6"/>
                </p:cNvCxnSpPr>
                <p:nvPr/>
              </p:nvCxnSpPr>
              <p:spPr>
                <a:xfrm flipV="1">
                  <a:off x="4784035" y="1046922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840FE77-E6FC-4C99-9820-C0EDFB2C1B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2683" y="3684104"/>
                <a:ext cx="1867856" cy="16582"/>
              </a:xfrm>
              <a:prstGeom prst="line">
                <a:avLst/>
              </a:prstGeom>
              <a:ln w="184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6FEB3C1-F02D-415E-95D8-D5AF6A8FB5CA}"/>
                  </a:ext>
                </a:extLst>
              </p:cNvPr>
              <p:cNvSpPr txBox="1"/>
              <p:nvPr/>
            </p:nvSpPr>
            <p:spPr>
              <a:xfrm>
                <a:off x="3671458" y="3108876"/>
                <a:ext cx="2787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/>
                  <a:t>3</a:t>
                </a:r>
              </a:p>
            </p:txBody>
          </p: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0D8EA068-B739-41F3-AADC-4C71FA60B9AE}"/>
                  </a:ext>
                </a:extLst>
              </p:cNvPr>
              <p:cNvGrpSpPr/>
              <p:nvPr/>
            </p:nvGrpSpPr>
            <p:grpSpPr>
              <a:xfrm>
                <a:off x="3168888" y="3764292"/>
                <a:ext cx="684154" cy="2205398"/>
                <a:chOff x="3299791" y="1046922"/>
                <a:chExt cx="1484244" cy="5035826"/>
              </a:xfrm>
            </p:grpSpPr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4968C158-36A8-48C8-BA12-0885B9ACCA03}"/>
                    </a:ext>
                  </a:extLst>
                </p:cNvPr>
                <p:cNvSpPr/>
                <p:nvPr/>
              </p:nvSpPr>
              <p:spPr>
                <a:xfrm>
                  <a:off x="3299791" y="5035826"/>
                  <a:ext cx="1484244" cy="1046922"/>
                </a:xfrm>
                <a:prstGeom prst="ellipse">
                  <a:avLst/>
                </a:prstGeom>
                <a:solidFill>
                  <a:schemeClr val="tx1"/>
                </a:solidFill>
                <a:ln w="5715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DD760068-5F68-4FBA-8B0F-8401D15BF162}"/>
                    </a:ext>
                  </a:extLst>
                </p:cNvPr>
                <p:cNvCxnSpPr>
                  <a:stCxn id="102" idx="6"/>
                </p:cNvCxnSpPr>
                <p:nvPr/>
              </p:nvCxnSpPr>
              <p:spPr>
                <a:xfrm flipV="1">
                  <a:off x="4784035" y="1046922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AE30D9CF-2A55-473B-BA92-6D5ADCC9C095}"/>
                  </a:ext>
                </a:extLst>
              </p:cNvPr>
              <p:cNvGrpSpPr/>
              <p:nvPr/>
            </p:nvGrpSpPr>
            <p:grpSpPr>
              <a:xfrm>
                <a:off x="4093741" y="3766515"/>
                <a:ext cx="684154" cy="2205398"/>
                <a:chOff x="3299791" y="1046922"/>
                <a:chExt cx="1484244" cy="5035826"/>
              </a:xfrm>
            </p:grpSpPr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33888F7-8D17-406F-923D-83960712F339}"/>
                    </a:ext>
                  </a:extLst>
                </p:cNvPr>
                <p:cNvSpPr/>
                <p:nvPr/>
              </p:nvSpPr>
              <p:spPr>
                <a:xfrm>
                  <a:off x="3299791" y="5035826"/>
                  <a:ext cx="1484244" cy="1046922"/>
                </a:xfrm>
                <a:prstGeom prst="ellipse">
                  <a:avLst/>
                </a:prstGeom>
                <a:solidFill>
                  <a:schemeClr val="tx1"/>
                </a:solidFill>
                <a:ln w="5715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D97297F1-A4C1-4DD9-A37A-46A18DC32BF7}"/>
                    </a:ext>
                  </a:extLst>
                </p:cNvPr>
                <p:cNvCxnSpPr>
                  <a:stCxn id="105" idx="6"/>
                </p:cNvCxnSpPr>
                <p:nvPr/>
              </p:nvCxnSpPr>
              <p:spPr>
                <a:xfrm flipV="1">
                  <a:off x="4784035" y="1046922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0" name="Star: 5 Points 109">
            <a:extLst>
              <a:ext uri="{FF2B5EF4-FFF2-40B4-BE49-F238E27FC236}">
                <a16:creationId xmlns:a16="http://schemas.microsoft.com/office/drawing/2014/main" id="{37BBC93E-F91A-421E-8AE6-EE25D4E4F865}"/>
              </a:ext>
            </a:extLst>
          </p:cNvPr>
          <p:cNvSpPr/>
          <p:nvPr/>
        </p:nvSpPr>
        <p:spPr>
          <a:xfrm>
            <a:off x="280386" y="824513"/>
            <a:ext cx="694960" cy="58477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Star: 5 Points 111">
            <a:extLst>
              <a:ext uri="{FF2B5EF4-FFF2-40B4-BE49-F238E27FC236}">
                <a16:creationId xmlns:a16="http://schemas.microsoft.com/office/drawing/2014/main" id="{00BEBA23-FB6D-4737-B481-5DC5BA267F73}"/>
              </a:ext>
            </a:extLst>
          </p:cNvPr>
          <p:cNvSpPr/>
          <p:nvPr/>
        </p:nvSpPr>
        <p:spPr>
          <a:xfrm>
            <a:off x="172822" y="4005045"/>
            <a:ext cx="694960" cy="58477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C031129-B2B5-4990-BCBB-E7962B02A3FF}"/>
              </a:ext>
            </a:extLst>
          </p:cNvPr>
          <p:cNvSpPr txBox="1"/>
          <p:nvPr/>
        </p:nvSpPr>
        <p:spPr>
          <a:xfrm>
            <a:off x="366050" y="0"/>
            <a:ext cx="11203096" cy="7078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go at clapping these new rhythms from the Baked Potato Song…click on the speaker symbols if you’re not sure</a:t>
            </a:r>
            <a:endParaRPr lang="en-GB" sz="2000" dirty="0"/>
          </a:p>
        </p:txBody>
      </p:sp>
      <p:pic>
        <p:nvPicPr>
          <p:cNvPr id="2" name="BakedPot3">
            <a:hlinkClick r:id="" action="ppaction://media"/>
            <a:extLst>
              <a:ext uri="{FF2B5EF4-FFF2-40B4-BE49-F238E27FC236}">
                <a16:creationId xmlns:a16="http://schemas.microsoft.com/office/drawing/2014/main" id="{CCC7FC10-39DB-4ADF-9C78-529C2E064C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916" y="1619984"/>
            <a:ext cx="609600" cy="609600"/>
          </a:xfrm>
          <a:prstGeom prst="rect">
            <a:avLst/>
          </a:prstGeom>
        </p:spPr>
      </p:pic>
      <p:pic>
        <p:nvPicPr>
          <p:cNvPr id="3" name="BakedPot4">
            <a:hlinkClick r:id="" action="ppaction://media"/>
            <a:extLst>
              <a:ext uri="{FF2B5EF4-FFF2-40B4-BE49-F238E27FC236}">
                <a16:creationId xmlns:a16="http://schemas.microsoft.com/office/drawing/2014/main" id="{D30629ED-172B-4DF2-AF15-90128E8C02E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754" y="48039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4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C6297B-9ADF-4B00-B85F-1215D683020D}"/>
              </a:ext>
            </a:extLst>
          </p:cNvPr>
          <p:cNvSpPr txBox="1"/>
          <p:nvPr/>
        </p:nvSpPr>
        <p:spPr>
          <a:xfrm>
            <a:off x="437322" y="505122"/>
            <a:ext cx="5420139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Hello</a:t>
            </a:r>
          </a:p>
          <a:p>
            <a:pPr algn="l"/>
            <a:endParaRPr lang="en-GB" sz="22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Baked Potato changed my life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Baked Potato showed me the way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want to know what is wrong from right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listen to what Potato say</a:t>
            </a:r>
          </a:p>
          <a:p>
            <a:pPr algn="l"/>
            <a:endParaRPr lang="en-GB" sz="22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Wash your hands and stay indoors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Baked Potato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visit grocery stores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Baked Potato</a:t>
            </a:r>
          </a:p>
          <a:p>
            <a:pPr algn="l"/>
            <a:endParaRPr lang="en-GB" sz="22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if you want to have a better day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listen to what the Baked Potato say</a:t>
            </a:r>
          </a:p>
          <a:p>
            <a:pPr algn="l"/>
            <a:endParaRPr lang="en-GB" sz="22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AAF0A-29BA-46F7-9F7B-E7D354725499}"/>
              </a:ext>
            </a:extLst>
          </p:cNvPr>
          <p:cNvSpPr txBox="1"/>
          <p:nvPr/>
        </p:nvSpPr>
        <p:spPr>
          <a:xfrm>
            <a:off x="6573079" y="1139687"/>
            <a:ext cx="495631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your distance, make some space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Baked Potato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not to touch your face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Baked Potato</a:t>
            </a:r>
          </a:p>
          <a:p>
            <a:pPr algn="l"/>
            <a:endParaRPr lang="en-GB" sz="22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if you want to have a better day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listen to what the Baked Potato say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2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B-A-K-E-D-P-O-T-A-T-O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Baked Potato</a:t>
            </a: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495D1824-C28F-48BE-9F7A-07D5EF58DA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50000" r="71739" b="18986"/>
          <a:stretch/>
        </p:blipFill>
        <p:spPr>
          <a:xfrm>
            <a:off x="10495722" y="4015409"/>
            <a:ext cx="1370630" cy="2749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F016D7-7860-49A4-8DDB-E3048F3B58EC}"/>
              </a:ext>
            </a:extLst>
          </p:cNvPr>
          <p:cNvSpPr txBox="1"/>
          <p:nvPr/>
        </p:nvSpPr>
        <p:spPr>
          <a:xfrm>
            <a:off x="4929809" y="5983545"/>
            <a:ext cx="485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https://www.youtube.com/watch?v=yYOkgCkxj9I</a:t>
            </a:r>
            <a:endParaRPr lang="en-GB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CA343EAB-5221-4503-9140-6591C32F439C}"/>
              </a:ext>
            </a:extLst>
          </p:cNvPr>
          <p:cNvSpPr/>
          <p:nvPr/>
        </p:nvSpPr>
        <p:spPr>
          <a:xfrm>
            <a:off x="51950" y="4797287"/>
            <a:ext cx="424069" cy="40258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30670CC0-2664-4359-994B-B9780BFBE6FF}"/>
              </a:ext>
            </a:extLst>
          </p:cNvPr>
          <p:cNvSpPr/>
          <p:nvPr/>
        </p:nvSpPr>
        <p:spPr>
          <a:xfrm>
            <a:off x="51950" y="5199867"/>
            <a:ext cx="424069" cy="40258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9C8EDE9-C205-4FCC-AB0A-0A34AE193114}"/>
              </a:ext>
            </a:extLst>
          </p:cNvPr>
          <p:cNvSpPr/>
          <p:nvPr/>
        </p:nvSpPr>
        <p:spPr>
          <a:xfrm>
            <a:off x="6231262" y="2668611"/>
            <a:ext cx="424069" cy="40258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53FF516F-F83F-4A74-863E-FC4D0ACA4289}"/>
              </a:ext>
            </a:extLst>
          </p:cNvPr>
          <p:cNvSpPr/>
          <p:nvPr/>
        </p:nvSpPr>
        <p:spPr>
          <a:xfrm>
            <a:off x="6231262" y="3071191"/>
            <a:ext cx="424069" cy="40258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426DDB-629F-4685-84B7-B7FF05A9A3EC}"/>
              </a:ext>
            </a:extLst>
          </p:cNvPr>
          <p:cNvSpPr txBox="1"/>
          <p:nvPr/>
        </p:nvSpPr>
        <p:spPr>
          <a:xfrm>
            <a:off x="877383" y="58273"/>
            <a:ext cx="11131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you know these two new rhythms, have a go at singing the whole song and clap the rhythms in the right places!  (The video link is at the bottom…)</a:t>
            </a:r>
          </a:p>
        </p:txBody>
      </p:sp>
      <p:pic>
        <p:nvPicPr>
          <p:cNvPr id="7" name="BakedPt3&amp;4">
            <a:hlinkClick r:id="" action="ppaction://media"/>
            <a:extLst>
              <a:ext uri="{FF2B5EF4-FFF2-40B4-BE49-F238E27FC236}">
                <a16:creationId xmlns:a16="http://schemas.microsoft.com/office/drawing/2014/main" id="{7138DAE6-52B0-453E-A879-8B26C9A0AD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29809" y="37106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1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55251729-F1D6-4FC3-B59F-962090A92927}"/>
              </a:ext>
            </a:extLst>
          </p:cNvPr>
          <p:cNvGrpSpPr/>
          <p:nvPr/>
        </p:nvGrpSpPr>
        <p:grpSpPr>
          <a:xfrm>
            <a:off x="1666326" y="1013206"/>
            <a:ext cx="9369258" cy="2800550"/>
            <a:chOff x="1285460" y="719855"/>
            <a:chExt cx="9369258" cy="305669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7A394EF-71C5-44AE-9B18-E61B9B7A4826}"/>
                </a:ext>
              </a:extLst>
            </p:cNvPr>
            <p:cNvGrpSpPr/>
            <p:nvPr/>
          </p:nvGrpSpPr>
          <p:grpSpPr>
            <a:xfrm>
              <a:off x="1569633" y="719855"/>
              <a:ext cx="7702686" cy="2101100"/>
              <a:chOff x="122768" y="1302952"/>
              <a:chExt cx="10921990" cy="504454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E08A840-2A5B-4879-B2A7-BFDA1638FB14}"/>
                  </a:ext>
                </a:extLst>
              </p:cNvPr>
              <p:cNvGrpSpPr/>
              <p:nvPr/>
            </p:nvGrpSpPr>
            <p:grpSpPr>
              <a:xfrm>
                <a:off x="9876818" y="1302952"/>
                <a:ext cx="1167940" cy="5035822"/>
                <a:chOff x="1946321" y="1285465"/>
                <a:chExt cx="1167940" cy="5035822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FAADB4AA-74C9-4F35-B927-7E9C3BAA2323}"/>
                    </a:ext>
                  </a:extLst>
                </p:cNvPr>
                <p:cNvSpPr/>
                <p:nvPr/>
              </p:nvSpPr>
              <p:spPr>
                <a:xfrm>
                  <a:off x="1946321" y="5274365"/>
                  <a:ext cx="1167940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A445365-D8AB-4CD0-888A-52BC828E9065}"/>
                    </a:ext>
                  </a:extLst>
                </p:cNvPr>
                <p:cNvCxnSpPr>
                  <a:cxnSpLocks/>
                  <a:stCxn id="36" idx="6"/>
                </p:cNvCxnSpPr>
                <p:nvPr/>
              </p:nvCxnSpPr>
              <p:spPr>
                <a:xfrm flipV="1">
                  <a:off x="3114261" y="1285465"/>
                  <a:ext cx="0" cy="4512362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A816341-3797-42EE-9425-136B82A49588}"/>
                  </a:ext>
                </a:extLst>
              </p:cNvPr>
              <p:cNvGrpSpPr/>
              <p:nvPr/>
            </p:nvGrpSpPr>
            <p:grpSpPr>
              <a:xfrm>
                <a:off x="122768" y="1329249"/>
                <a:ext cx="2835303" cy="5009525"/>
                <a:chOff x="122768" y="1329249"/>
                <a:chExt cx="2835303" cy="5009525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84F08FAA-BAE9-4697-AC02-6B680899D676}"/>
                    </a:ext>
                  </a:extLst>
                </p:cNvPr>
                <p:cNvGrpSpPr/>
                <p:nvPr/>
              </p:nvGrpSpPr>
              <p:grpSpPr>
                <a:xfrm>
                  <a:off x="122768" y="1329249"/>
                  <a:ext cx="1167940" cy="5009525"/>
                  <a:chOff x="1630017" y="1285461"/>
                  <a:chExt cx="1484244" cy="5035826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FA3D2FAF-5872-4879-AF7B-C856078A56DF}"/>
                      </a:ext>
                    </a:extLst>
                  </p:cNvPr>
                  <p:cNvSpPr/>
                  <p:nvPr/>
                </p:nvSpPr>
                <p:spPr>
                  <a:xfrm>
                    <a:off x="1630017" y="5274365"/>
                    <a:ext cx="1484244" cy="104692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b="1"/>
                  </a:p>
                </p:txBody>
              </p: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5ED20A11-B39C-4099-A713-CB1BB0E8CC28}"/>
                      </a:ext>
                    </a:extLst>
                  </p:cNvPr>
                  <p:cNvCxnSpPr>
                    <a:stCxn id="34" idx="6"/>
                  </p:cNvCxnSpPr>
                  <p:nvPr/>
                </p:nvCxnSpPr>
                <p:spPr>
                  <a:xfrm flipV="1">
                    <a:off x="3114261" y="1285461"/>
                    <a:ext cx="0" cy="4512365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DFA4339C-C8EC-446A-B03B-4ABA7A3F0BD7}"/>
                    </a:ext>
                  </a:extLst>
                </p:cNvPr>
                <p:cNvGrpSpPr/>
                <p:nvPr/>
              </p:nvGrpSpPr>
              <p:grpSpPr>
                <a:xfrm>
                  <a:off x="1766709" y="1329249"/>
                  <a:ext cx="1167940" cy="5009525"/>
                  <a:chOff x="3691037" y="1285461"/>
                  <a:chExt cx="1484244" cy="5035826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1D8C7D5C-331C-47E1-9BEE-D02690831391}"/>
                      </a:ext>
                    </a:extLst>
                  </p:cNvPr>
                  <p:cNvSpPr/>
                  <p:nvPr/>
                </p:nvSpPr>
                <p:spPr>
                  <a:xfrm>
                    <a:off x="3691037" y="5274365"/>
                    <a:ext cx="1484244" cy="104692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b="1"/>
                  </a:p>
                </p:txBody>
              </p: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8DF79903-D52B-4438-B4DF-95B5D3048F5C}"/>
                      </a:ext>
                    </a:extLst>
                  </p:cNvPr>
                  <p:cNvCxnSpPr>
                    <a:stCxn id="32" idx="6"/>
                  </p:cNvCxnSpPr>
                  <p:nvPr/>
                </p:nvCxnSpPr>
                <p:spPr>
                  <a:xfrm flipV="1">
                    <a:off x="5175281" y="1285461"/>
                    <a:ext cx="0" cy="4512365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EA5A222-A71F-4A89-969C-71C77BE388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6564" y="1329249"/>
                  <a:ext cx="1691507" cy="8721"/>
                </a:xfrm>
                <a:prstGeom prst="line">
                  <a:avLst/>
                </a:prstGeom>
                <a:ln w="1905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068D87EF-0B96-47E7-82AB-501D49E135D1}"/>
                    </a:ext>
                  </a:extLst>
                </p:cNvPr>
                <p:cNvSpPr/>
                <p:nvPr/>
              </p:nvSpPr>
              <p:spPr>
                <a:xfrm>
                  <a:off x="1341642" y="5725712"/>
                  <a:ext cx="150140" cy="17920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/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44CDDFB1-1B54-46E6-9156-5602AA0CD219}"/>
                    </a:ext>
                  </a:extLst>
                </p:cNvPr>
                <p:cNvCxnSpPr/>
                <p:nvPr/>
              </p:nvCxnSpPr>
              <p:spPr>
                <a:xfrm>
                  <a:off x="2451652" y="1802296"/>
                  <a:ext cx="48299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0F8DDE6-C67E-40DA-9193-4790F88700A9}"/>
                  </a:ext>
                </a:extLst>
              </p:cNvPr>
              <p:cNvGrpSpPr/>
              <p:nvPr/>
            </p:nvGrpSpPr>
            <p:grpSpPr>
              <a:xfrm>
                <a:off x="3294058" y="1337970"/>
                <a:ext cx="2835303" cy="5009525"/>
                <a:chOff x="122768" y="1329249"/>
                <a:chExt cx="2835303" cy="5009525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CD5AB82F-471A-4070-9DE6-28FC762AF1F3}"/>
                    </a:ext>
                  </a:extLst>
                </p:cNvPr>
                <p:cNvGrpSpPr/>
                <p:nvPr/>
              </p:nvGrpSpPr>
              <p:grpSpPr>
                <a:xfrm>
                  <a:off x="122768" y="1329249"/>
                  <a:ext cx="1167940" cy="5009525"/>
                  <a:chOff x="1630017" y="1285461"/>
                  <a:chExt cx="1484244" cy="5035826"/>
                </a:xfrm>
              </p:grpSpPr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BD70AB5A-3BE1-491E-B11C-EB778D8BE97C}"/>
                      </a:ext>
                    </a:extLst>
                  </p:cNvPr>
                  <p:cNvSpPr/>
                  <p:nvPr/>
                </p:nvSpPr>
                <p:spPr>
                  <a:xfrm>
                    <a:off x="1630017" y="5274365"/>
                    <a:ext cx="1484244" cy="104692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8D094082-0E47-40BF-8439-A9790BD0B8C1}"/>
                      </a:ext>
                    </a:extLst>
                  </p:cNvPr>
                  <p:cNvCxnSpPr>
                    <a:stCxn id="25" idx="6"/>
                  </p:cNvCxnSpPr>
                  <p:nvPr/>
                </p:nvCxnSpPr>
                <p:spPr>
                  <a:xfrm flipV="1">
                    <a:off x="3114261" y="1285461"/>
                    <a:ext cx="0" cy="4512365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56277D35-B1F2-4028-8785-A4C849708D68}"/>
                    </a:ext>
                  </a:extLst>
                </p:cNvPr>
                <p:cNvGrpSpPr/>
                <p:nvPr/>
              </p:nvGrpSpPr>
              <p:grpSpPr>
                <a:xfrm>
                  <a:off x="1766709" y="1329249"/>
                  <a:ext cx="1167940" cy="5009525"/>
                  <a:chOff x="3691037" y="1285461"/>
                  <a:chExt cx="1484244" cy="5035826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27CE23BD-08A5-4BFA-A526-DBAB1A2C9C05}"/>
                      </a:ext>
                    </a:extLst>
                  </p:cNvPr>
                  <p:cNvSpPr/>
                  <p:nvPr/>
                </p:nvSpPr>
                <p:spPr>
                  <a:xfrm>
                    <a:off x="3691037" y="5274365"/>
                    <a:ext cx="1484244" cy="104692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A6F43EB1-3FB7-4E9C-AC36-C1E7105BF1EB}"/>
                      </a:ext>
                    </a:extLst>
                  </p:cNvPr>
                  <p:cNvCxnSpPr>
                    <a:stCxn id="23" idx="6"/>
                  </p:cNvCxnSpPr>
                  <p:nvPr/>
                </p:nvCxnSpPr>
                <p:spPr>
                  <a:xfrm flipV="1">
                    <a:off x="5175281" y="1285461"/>
                    <a:ext cx="0" cy="4512365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37C5A288-64EA-4466-974A-2CE58FEB1D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6564" y="1329249"/>
                  <a:ext cx="1691507" cy="8721"/>
                </a:xfrm>
                <a:prstGeom prst="line">
                  <a:avLst/>
                </a:prstGeom>
                <a:ln w="1905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0B100B26-6F18-481A-A69A-070945FE5EB5}"/>
                    </a:ext>
                  </a:extLst>
                </p:cNvPr>
                <p:cNvSpPr/>
                <p:nvPr/>
              </p:nvSpPr>
              <p:spPr>
                <a:xfrm>
                  <a:off x="1341642" y="5725712"/>
                  <a:ext cx="150140" cy="17920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B887DA0-9334-4B64-BB35-DE4F4CFF0B63}"/>
                    </a:ext>
                  </a:extLst>
                </p:cNvPr>
                <p:cNvCxnSpPr/>
                <p:nvPr/>
              </p:nvCxnSpPr>
              <p:spPr>
                <a:xfrm>
                  <a:off x="2451652" y="1802296"/>
                  <a:ext cx="48299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AE25382-68C2-4408-8981-D9DD6C34DE91}"/>
                  </a:ext>
                </a:extLst>
              </p:cNvPr>
              <p:cNvGrpSpPr/>
              <p:nvPr/>
            </p:nvGrpSpPr>
            <p:grpSpPr>
              <a:xfrm>
                <a:off x="6479237" y="1329249"/>
                <a:ext cx="2835303" cy="5009525"/>
                <a:chOff x="122768" y="1329249"/>
                <a:chExt cx="2835303" cy="5009525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1504A130-FD65-4361-984E-4E1A9737F8A9}"/>
                    </a:ext>
                  </a:extLst>
                </p:cNvPr>
                <p:cNvGrpSpPr/>
                <p:nvPr/>
              </p:nvGrpSpPr>
              <p:grpSpPr>
                <a:xfrm>
                  <a:off x="122768" y="1329249"/>
                  <a:ext cx="1167940" cy="5009525"/>
                  <a:chOff x="1630017" y="1285461"/>
                  <a:chExt cx="1484244" cy="5035826"/>
                </a:xfrm>
              </p:grpSpPr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DB38A57-F323-4CCA-B9AD-E545E3DD6D31}"/>
                      </a:ext>
                    </a:extLst>
                  </p:cNvPr>
                  <p:cNvSpPr/>
                  <p:nvPr/>
                </p:nvSpPr>
                <p:spPr>
                  <a:xfrm>
                    <a:off x="1630017" y="5274365"/>
                    <a:ext cx="1484244" cy="104692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06CE4966-5E82-46D1-AC4B-1480EBF8AD8A}"/>
                      </a:ext>
                    </a:extLst>
                  </p:cNvPr>
                  <p:cNvCxnSpPr>
                    <a:stCxn id="16" idx="6"/>
                  </p:cNvCxnSpPr>
                  <p:nvPr/>
                </p:nvCxnSpPr>
                <p:spPr>
                  <a:xfrm flipV="1">
                    <a:off x="3114261" y="1285461"/>
                    <a:ext cx="0" cy="4512365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87705AF0-D94F-4192-8AD8-EC37710C0615}"/>
                    </a:ext>
                  </a:extLst>
                </p:cNvPr>
                <p:cNvGrpSpPr/>
                <p:nvPr/>
              </p:nvGrpSpPr>
              <p:grpSpPr>
                <a:xfrm>
                  <a:off x="1766709" y="1329249"/>
                  <a:ext cx="1167940" cy="5009525"/>
                  <a:chOff x="3691037" y="1285461"/>
                  <a:chExt cx="1484244" cy="5035826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9A7EAFF5-11C5-4D93-A77F-C8F864886617}"/>
                      </a:ext>
                    </a:extLst>
                  </p:cNvPr>
                  <p:cNvSpPr/>
                  <p:nvPr/>
                </p:nvSpPr>
                <p:spPr>
                  <a:xfrm>
                    <a:off x="3691037" y="5274365"/>
                    <a:ext cx="1484244" cy="104692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BC842A78-D20D-46A8-98E3-4475768CDBAC}"/>
                      </a:ext>
                    </a:extLst>
                  </p:cNvPr>
                  <p:cNvCxnSpPr>
                    <a:stCxn id="14" idx="6"/>
                  </p:cNvCxnSpPr>
                  <p:nvPr/>
                </p:nvCxnSpPr>
                <p:spPr>
                  <a:xfrm flipV="1">
                    <a:off x="5175281" y="1285461"/>
                    <a:ext cx="0" cy="4512365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8F31280C-A396-4440-81AC-50E39AD8D9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6564" y="1329249"/>
                  <a:ext cx="1691507" cy="8721"/>
                </a:xfrm>
                <a:prstGeom prst="line">
                  <a:avLst/>
                </a:prstGeom>
                <a:ln w="1905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9311440D-57D7-4233-B65B-D082FF0ABCF1}"/>
                    </a:ext>
                  </a:extLst>
                </p:cNvPr>
                <p:cNvSpPr/>
                <p:nvPr/>
              </p:nvSpPr>
              <p:spPr>
                <a:xfrm>
                  <a:off x="1341642" y="5725712"/>
                  <a:ext cx="150140" cy="17920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6373119-5873-407B-8376-959F1092D43F}"/>
                    </a:ext>
                  </a:extLst>
                </p:cNvPr>
                <p:cNvCxnSpPr/>
                <p:nvPr/>
              </p:nvCxnSpPr>
              <p:spPr>
                <a:xfrm>
                  <a:off x="2451652" y="1802296"/>
                  <a:ext cx="48299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E00FBF-F64E-4912-9B3C-2BC145A77312}"/>
                </a:ext>
              </a:extLst>
            </p:cNvPr>
            <p:cNvSpPr txBox="1"/>
            <p:nvPr/>
          </p:nvSpPr>
          <p:spPr>
            <a:xfrm>
              <a:off x="1285460" y="3191778"/>
              <a:ext cx="93692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Wash  your   hands  and  stay      indoors,</a:t>
              </a:r>
            </a:p>
          </p:txBody>
        </p:sp>
      </p:grp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BB2351D1-EFF0-436A-A67A-FBB33DDD386A}"/>
              </a:ext>
            </a:extLst>
          </p:cNvPr>
          <p:cNvSpPr/>
          <p:nvPr/>
        </p:nvSpPr>
        <p:spPr>
          <a:xfrm>
            <a:off x="521011" y="969677"/>
            <a:ext cx="1039784" cy="584774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BC6A647-A570-415F-A737-40CC4459DF4D}"/>
              </a:ext>
            </a:extLst>
          </p:cNvPr>
          <p:cNvGrpSpPr/>
          <p:nvPr/>
        </p:nvGrpSpPr>
        <p:grpSpPr>
          <a:xfrm>
            <a:off x="1236312" y="4093806"/>
            <a:ext cx="9474659" cy="2512806"/>
            <a:chOff x="1236312" y="3678715"/>
            <a:chExt cx="9474659" cy="2927897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F152D42-AEA2-4E1E-B163-609CC29C5679}"/>
                </a:ext>
              </a:extLst>
            </p:cNvPr>
            <p:cNvGrpSpPr/>
            <p:nvPr/>
          </p:nvGrpSpPr>
          <p:grpSpPr>
            <a:xfrm>
              <a:off x="1736133" y="3678715"/>
              <a:ext cx="8381908" cy="2275081"/>
              <a:chOff x="315119" y="1302950"/>
              <a:chExt cx="10729639" cy="504454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F9D1EDE8-0F1E-466D-960D-31C8A5A0B197}"/>
                  </a:ext>
                </a:extLst>
              </p:cNvPr>
              <p:cNvGrpSpPr/>
              <p:nvPr/>
            </p:nvGrpSpPr>
            <p:grpSpPr>
              <a:xfrm>
                <a:off x="315119" y="1329249"/>
                <a:ext cx="2642952" cy="5009525"/>
                <a:chOff x="315119" y="1329249"/>
                <a:chExt cx="2642952" cy="5009525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5FC5714A-7929-4E18-9767-5BF9C8881D47}"/>
                    </a:ext>
                  </a:extLst>
                </p:cNvPr>
                <p:cNvGrpSpPr/>
                <p:nvPr/>
              </p:nvGrpSpPr>
              <p:grpSpPr>
                <a:xfrm>
                  <a:off x="315119" y="1329249"/>
                  <a:ext cx="975589" cy="5009525"/>
                  <a:chOff x="1874461" y="1285461"/>
                  <a:chExt cx="1239800" cy="5035826"/>
                </a:xfrm>
              </p:grpSpPr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9A15C13C-68C8-4FEE-AEEB-87A295EB3496}"/>
                      </a:ext>
                    </a:extLst>
                  </p:cNvPr>
                  <p:cNvSpPr/>
                  <p:nvPr/>
                </p:nvSpPr>
                <p:spPr>
                  <a:xfrm>
                    <a:off x="1874461" y="5274365"/>
                    <a:ext cx="1239800" cy="104692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b="1"/>
                  </a:p>
                </p:txBody>
              </p: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68FDC2CA-89CE-4203-B4BB-1FD2B60A95F6}"/>
                      </a:ext>
                    </a:extLst>
                  </p:cNvPr>
                  <p:cNvCxnSpPr>
                    <a:cxnSpLocks/>
                    <a:stCxn id="70" idx="6"/>
                  </p:cNvCxnSpPr>
                  <p:nvPr/>
                </p:nvCxnSpPr>
                <p:spPr>
                  <a:xfrm flipV="1">
                    <a:off x="3114261" y="1285461"/>
                    <a:ext cx="0" cy="4512365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6B3381F1-7C35-4DA5-83DC-DF3604487AFA}"/>
                    </a:ext>
                  </a:extLst>
                </p:cNvPr>
                <p:cNvGrpSpPr/>
                <p:nvPr/>
              </p:nvGrpSpPr>
              <p:grpSpPr>
                <a:xfrm>
                  <a:off x="1950823" y="1329249"/>
                  <a:ext cx="983825" cy="5009525"/>
                  <a:chOff x="3925014" y="1285461"/>
                  <a:chExt cx="1250267" cy="5035826"/>
                </a:xfrm>
              </p:grpSpPr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7D05905A-8390-4E68-8ED0-C4AA381EFD71}"/>
                      </a:ext>
                    </a:extLst>
                  </p:cNvPr>
                  <p:cNvSpPr/>
                  <p:nvPr/>
                </p:nvSpPr>
                <p:spPr>
                  <a:xfrm>
                    <a:off x="3925014" y="5274365"/>
                    <a:ext cx="1250267" cy="104692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b="1"/>
                  </a:p>
                </p:txBody>
              </p: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123B1AFA-BF05-4989-9698-93843E0C807E}"/>
                      </a:ext>
                    </a:extLst>
                  </p:cNvPr>
                  <p:cNvCxnSpPr>
                    <a:cxnSpLocks/>
                    <a:stCxn id="68" idx="6"/>
                  </p:cNvCxnSpPr>
                  <p:nvPr/>
                </p:nvCxnSpPr>
                <p:spPr>
                  <a:xfrm flipV="1">
                    <a:off x="5175281" y="1285461"/>
                    <a:ext cx="0" cy="4512365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8E7B1E51-048A-472E-A3F4-DE53D032EC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6564" y="1329249"/>
                  <a:ext cx="1691507" cy="8721"/>
                </a:xfrm>
                <a:prstGeom prst="line">
                  <a:avLst/>
                </a:prstGeom>
                <a:ln w="1905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5170D7D5-C54E-4D21-9404-48335F568471}"/>
                    </a:ext>
                  </a:extLst>
                </p:cNvPr>
                <p:cNvSpPr/>
                <p:nvPr/>
              </p:nvSpPr>
              <p:spPr>
                <a:xfrm>
                  <a:off x="1341642" y="5725712"/>
                  <a:ext cx="150140" cy="17920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/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3C7DEC8F-09FF-48EE-BBD2-C1EAA5833E03}"/>
                    </a:ext>
                  </a:extLst>
                </p:cNvPr>
                <p:cNvCxnSpPr/>
                <p:nvPr/>
              </p:nvCxnSpPr>
              <p:spPr>
                <a:xfrm>
                  <a:off x="2451652" y="1802296"/>
                  <a:ext cx="48299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C0D782A-8383-4227-9933-AC33D6F74355}"/>
                  </a:ext>
                </a:extLst>
              </p:cNvPr>
              <p:cNvGrpSpPr/>
              <p:nvPr/>
            </p:nvGrpSpPr>
            <p:grpSpPr>
              <a:xfrm>
                <a:off x="3594763" y="1337970"/>
                <a:ext cx="2651189" cy="5009525"/>
                <a:chOff x="306882" y="1329249"/>
                <a:chExt cx="2651189" cy="5009525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485F485F-0454-4A21-97B1-80CAD214DD03}"/>
                    </a:ext>
                  </a:extLst>
                </p:cNvPr>
                <p:cNvGrpSpPr/>
                <p:nvPr/>
              </p:nvGrpSpPr>
              <p:grpSpPr>
                <a:xfrm>
                  <a:off x="306882" y="1329249"/>
                  <a:ext cx="983826" cy="5009525"/>
                  <a:chOff x="1863993" y="1285461"/>
                  <a:chExt cx="1250268" cy="5035826"/>
                </a:xfrm>
              </p:grpSpPr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CC9559F2-1789-45E9-A5C7-BC7C153D6CEF}"/>
                      </a:ext>
                    </a:extLst>
                  </p:cNvPr>
                  <p:cNvSpPr/>
                  <p:nvPr/>
                </p:nvSpPr>
                <p:spPr>
                  <a:xfrm>
                    <a:off x="1863993" y="5274365"/>
                    <a:ext cx="1250268" cy="104692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b="1"/>
                  </a:p>
                </p:txBody>
              </p: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F5F092D8-B50E-47CF-8A15-87C5F5DBEE3E}"/>
                      </a:ext>
                    </a:extLst>
                  </p:cNvPr>
                  <p:cNvCxnSpPr>
                    <a:cxnSpLocks/>
                    <a:stCxn id="61" idx="6"/>
                  </p:cNvCxnSpPr>
                  <p:nvPr/>
                </p:nvCxnSpPr>
                <p:spPr>
                  <a:xfrm flipV="1">
                    <a:off x="3114261" y="1285461"/>
                    <a:ext cx="0" cy="4512365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2F4CD8F1-C3D6-41CC-A02C-EEAD515CCCA4}"/>
                    </a:ext>
                  </a:extLst>
                </p:cNvPr>
                <p:cNvGrpSpPr/>
                <p:nvPr/>
              </p:nvGrpSpPr>
              <p:grpSpPr>
                <a:xfrm>
                  <a:off x="1950822" y="1329249"/>
                  <a:ext cx="983827" cy="5009525"/>
                  <a:chOff x="3925012" y="1285461"/>
                  <a:chExt cx="1250269" cy="5035826"/>
                </a:xfrm>
              </p:grpSpPr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BDA6B979-CD06-444E-90BB-7493D0FA1E60}"/>
                      </a:ext>
                    </a:extLst>
                  </p:cNvPr>
                  <p:cNvSpPr/>
                  <p:nvPr/>
                </p:nvSpPr>
                <p:spPr>
                  <a:xfrm>
                    <a:off x="3925012" y="5274365"/>
                    <a:ext cx="1250269" cy="104692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b="1"/>
                  </a:p>
                </p:txBody>
              </p: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E5583BC1-9388-4288-BC69-62EF204A47B1}"/>
                      </a:ext>
                    </a:extLst>
                  </p:cNvPr>
                  <p:cNvCxnSpPr>
                    <a:cxnSpLocks/>
                    <a:stCxn id="59" idx="6"/>
                  </p:cNvCxnSpPr>
                  <p:nvPr/>
                </p:nvCxnSpPr>
                <p:spPr>
                  <a:xfrm flipV="1">
                    <a:off x="5175281" y="1285461"/>
                    <a:ext cx="0" cy="4512365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B7258C27-735B-4594-BA0D-843CA46F42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6564" y="1329249"/>
                  <a:ext cx="1691507" cy="8721"/>
                </a:xfrm>
                <a:prstGeom prst="line">
                  <a:avLst/>
                </a:prstGeom>
                <a:ln w="1905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C98B0F40-72DD-45E3-AF9C-2834C9238FB8}"/>
                    </a:ext>
                  </a:extLst>
                </p:cNvPr>
                <p:cNvSpPr/>
                <p:nvPr/>
              </p:nvSpPr>
              <p:spPr>
                <a:xfrm>
                  <a:off x="1341642" y="5725712"/>
                  <a:ext cx="150140" cy="17920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/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191C8780-5407-4B23-ABAF-ADD607BF6A7D}"/>
                    </a:ext>
                  </a:extLst>
                </p:cNvPr>
                <p:cNvCxnSpPr/>
                <p:nvPr/>
              </p:nvCxnSpPr>
              <p:spPr>
                <a:xfrm>
                  <a:off x="2451652" y="1802296"/>
                  <a:ext cx="48299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EA211AE5-ED99-4B47-9BBB-F8989E3AD480}"/>
                  </a:ext>
                </a:extLst>
              </p:cNvPr>
              <p:cNvGrpSpPr/>
              <p:nvPr/>
            </p:nvGrpSpPr>
            <p:grpSpPr>
              <a:xfrm>
                <a:off x="9876817" y="1302950"/>
                <a:ext cx="1167941" cy="5035824"/>
                <a:chOff x="1946320" y="1285463"/>
                <a:chExt cx="1167941" cy="5035824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1C16418B-FCF0-4808-8A66-30430F7A689C}"/>
                    </a:ext>
                  </a:extLst>
                </p:cNvPr>
                <p:cNvSpPr/>
                <p:nvPr/>
              </p:nvSpPr>
              <p:spPr>
                <a:xfrm>
                  <a:off x="1946320" y="5274365"/>
                  <a:ext cx="1167938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60A6A6D2-1DCF-4B8C-8F44-EB57A46883C8}"/>
                    </a:ext>
                  </a:extLst>
                </p:cNvPr>
                <p:cNvCxnSpPr>
                  <a:cxnSpLocks/>
                  <a:stCxn id="52" idx="6"/>
                </p:cNvCxnSpPr>
                <p:nvPr/>
              </p:nvCxnSpPr>
              <p:spPr>
                <a:xfrm flipV="1">
                  <a:off x="3114258" y="1285463"/>
                  <a:ext cx="3" cy="4512363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F5FCAC1-1FAC-41CF-87A3-25E4421E23D5}"/>
                  </a:ext>
                </a:extLst>
              </p:cNvPr>
              <p:cNvGrpSpPr/>
              <p:nvPr/>
            </p:nvGrpSpPr>
            <p:grpSpPr>
              <a:xfrm>
                <a:off x="7682353" y="1302950"/>
                <a:ext cx="1167942" cy="5035824"/>
                <a:chOff x="1946319" y="1285463"/>
                <a:chExt cx="1167942" cy="5035824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9E237E6A-6599-4C5B-B922-8AD70B1F25B3}"/>
                    </a:ext>
                  </a:extLst>
                </p:cNvPr>
                <p:cNvSpPr/>
                <p:nvPr/>
              </p:nvSpPr>
              <p:spPr>
                <a:xfrm>
                  <a:off x="1946319" y="5274365"/>
                  <a:ext cx="1167940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F3634AAB-DDE0-4F62-BDDF-E37EBC3371CC}"/>
                    </a:ext>
                  </a:extLst>
                </p:cNvPr>
                <p:cNvCxnSpPr>
                  <a:cxnSpLocks/>
                  <a:stCxn id="50" idx="6"/>
                </p:cNvCxnSpPr>
                <p:nvPr/>
              </p:nvCxnSpPr>
              <p:spPr>
                <a:xfrm flipV="1">
                  <a:off x="3114258" y="1285463"/>
                  <a:ext cx="3" cy="4512363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F522017-6FFE-496C-A1C2-857DA5F56D7D}"/>
                </a:ext>
              </a:extLst>
            </p:cNvPr>
            <p:cNvSpPr txBox="1"/>
            <p:nvPr/>
          </p:nvSpPr>
          <p:spPr>
            <a:xfrm>
              <a:off x="1236312" y="6021837"/>
              <a:ext cx="94746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Thank    you   baked    po-             ta-          to</a:t>
              </a:r>
            </a:p>
          </p:txBody>
        </p:sp>
      </p:grp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A06B684D-2B07-4AD9-BC23-AD85D9E0851E}"/>
              </a:ext>
            </a:extLst>
          </p:cNvPr>
          <p:cNvSpPr/>
          <p:nvPr/>
        </p:nvSpPr>
        <p:spPr>
          <a:xfrm>
            <a:off x="532690" y="3994695"/>
            <a:ext cx="1039784" cy="58477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0ABCDD4-E397-4F1E-A321-5895D69C1F0D}"/>
              </a:ext>
            </a:extLst>
          </p:cNvPr>
          <p:cNvSpPr txBox="1"/>
          <p:nvPr/>
        </p:nvSpPr>
        <p:spPr>
          <a:xfrm>
            <a:off x="433875" y="87997"/>
            <a:ext cx="11131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Quick re-cap on last week’s rhythms…</a:t>
            </a:r>
          </a:p>
        </p:txBody>
      </p:sp>
      <p:pic>
        <p:nvPicPr>
          <p:cNvPr id="73" name="MysteryRhythm1+words">
            <a:hlinkClick r:id="" action="ppaction://media"/>
            <a:extLst>
              <a:ext uri="{FF2B5EF4-FFF2-40B4-BE49-F238E27FC236}">
                <a16:creationId xmlns:a16="http://schemas.microsoft.com/office/drawing/2014/main" id="{B53D0287-66E9-4D24-A6E3-C7DB6E0F33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85132" y="1466352"/>
            <a:ext cx="609600" cy="609600"/>
          </a:xfrm>
          <a:prstGeom prst="rect">
            <a:avLst/>
          </a:prstGeom>
        </p:spPr>
      </p:pic>
      <p:pic>
        <p:nvPicPr>
          <p:cNvPr id="74" name="MysteryRhythm2+words">
            <a:hlinkClick r:id="" action="ppaction://media"/>
            <a:extLst>
              <a:ext uri="{FF2B5EF4-FFF2-40B4-BE49-F238E27FC236}">
                <a16:creationId xmlns:a16="http://schemas.microsoft.com/office/drawing/2014/main" id="{B74EC051-2E8D-42D9-93ED-AFD69F3135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7129" y="4579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3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45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C6297B-9ADF-4B00-B85F-1215D683020D}"/>
              </a:ext>
            </a:extLst>
          </p:cNvPr>
          <p:cNvSpPr txBox="1"/>
          <p:nvPr/>
        </p:nvSpPr>
        <p:spPr>
          <a:xfrm>
            <a:off x="437322" y="505122"/>
            <a:ext cx="5420139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Hello</a:t>
            </a:r>
          </a:p>
          <a:p>
            <a:pPr algn="l"/>
            <a:endParaRPr lang="en-GB" sz="22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Baked Potato changed my life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Baked Potato showed me the way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want to know what is wrong from right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listen to what Potato say</a:t>
            </a:r>
          </a:p>
          <a:p>
            <a:pPr algn="l"/>
            <a:endParaRPr lang="en-GB" sz="22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Wash your hands and stay indoors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Baked Potato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visit grocery stores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Baked Potato</a:t>
            </a:r>
          </a:p>
          <a:p>
            <a:pPr algn="l"/>
            <a:endParaRPr lang="en-GB" sz="22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if you want to have a better day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listen to what the Baked Potato say</a:t>
            </a:r>
          </a:p>
          <a:p>
            <a:pPr algn="l"/>
            <a:endParaRPr lang="en-GB" sz="22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AAF0A-29BA-46F7-9F7B-E7D354725499}"/>
              </a:ext>
            </a:extLst>
          </p:cNvPr>
          <p:cNvSpPr txBox="1"/>
          <p:nvPr/>
        </p:nvSpPr>
        <p:spPr>
          <a:xfrm>
            <a:off x="6573079" y="1139687"/>
            <a:ext cx="495631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your distance, make some space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Baked Potato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not to touch your face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Baked Potato</a:t>
            </a:r>
          </a:p>
          <a:p>
            <a:pPr algn="l"/>
            <a:endParaRPr lang="en-GB" sz="22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if you want to have a better day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listen to what the Baked Potato say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2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B-A-K-E-D-P-O-T-A-T-O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Baked Potato</a:t>
            </a: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495D1824-C28F-48BE-9F7A-07D5EF58DA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50000" r="71739" b="18986"/>
          <a:stretch/>
        </p:blipFill>
        <p:spPr>
          <a:xfrm>
            <a:off x="10495722" y="4015409"/>
            <a:ext cx="1370630" cy="2749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F016D7-7860-49A4-8DDB-E3048F3B58EC}"/>
              </a:ext>
            </a:extLst>
          </p:cNvPr>
          <p:cNvSpPr txBox="1"/>
          <p:nvPr/>
        </p:nvSpPr>
        <p:spPr>
          <a:xfrm>
            <a:off x="4929809" y="5983545"/>
            <a:ext cx="485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https://www.youtube.com/watch?v=yYOkgCkxj9I</a:t>
            </a:r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12E8B21-4C74-4F6F-A87B-04B8F8FE1237}"/>
              </a:ext>
            </a:extLst>
          </p:cNvPr>
          <p:cNvSpPr/>
          <p:nvPr/>
        </p:nvSpPr>
        <p:spPr>
          <a:xfrm>
            <a:off x="13253" y="3303103"/>
            <a:ext cx="424069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C1F9440-F3D0-4DAD-B4E2-CC33AC7DF04A}"/>
              </a:ext>
            </a:extLst>
          </p:cNvPr>
          <p:cNvSpPr/>
          <p:nvPr/>
        </p:nvSpPr>
        <p:spPr>
          <a:xfrm>
            <a:off x="13253" y="3674164"/>
            <a:ext cx="424069" cy="2517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D73FB94-197E-46B7-B185-7841A8DE064A}"/>
              </a:ext>
            </a:extLst>
          </p:cNvPr>
          <p:cNvSpPr/>
          <p:nvPr/>
        </p:nvSpPr>
        <p:spPr>
          <a:xfrm>
            <a:off x="13253" y="3965712"/>
            <a:ext cx="424069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2AC2023-6264-46F4-BBA3-0FE546E68D31}"/>
              </a:ext>
            </a:extLst>
          </p:cNvPr>
          <p:cNvSpPr/>
          <p:nvPr/>
        </p:nvSpPr>
        <p:spPr>
          <a:xfrm>
            <a:off x="13253" y="4273824"/>
            <a:ext cx="424069" cy="2517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D0E0F4E-A9C0-4552-83D5-02CA970616FB}"/>
              </a:ext>
            </a:extLst>
          </p:cNvPr>
          <p:cNvSpPr/>
          <p:nvPr/>
        </p:nvSpPr>
        <p:spPr>
          <a:xfrm>
            <a:off x="6122506" y="1255642"/>
            <a:ext cx="424069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33F2B0E-08F3-4BE1-91EE-950C6A5E854D}"/>
              </a:ext>
            </a:extLst>
          </p:cNvPr>
          <p:cNvSpPr/>
          <p:nvPr/>
        </p:nvSpPr>
        <p:spPr>
          <a:xfrm flipV="1">
            <a:off x="6149010" y="1895252"/>
            <a:ext cx="424069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91CFC58-E33C-4AAE-8848-00D865DD8F28}"/>
              </a:ext>
            </a:extLst>
          </p:cNvPr>
          <p:cNvSpPr/>
          <p:nvPr/>
        </p:nvSpPr>
        <p:spPr>
          <a:xfrm>
            <a:off x="6135758" y="1565506"/>
            <a:ext cx="424069" cy="2517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9D24FF7-249C-4D24-8500-E720372DEFEE}"/>
              </a:ext>
            </a:extLst>
          </p:cNvPr>
          <p:cNvSpPr/>
          <p:nvPr/>
        </p:nvSpPr>
        <p:spPr>
          <a:xfrm>
            <a:off x="6149010" y="2224998"/>
            <a:ext cx="424069" cy="2517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8CE6BF72-E660-42F6-8CDC-D47AB876013F}"/>
              </a:ext>
            </a:extLst>
          </p:cNvPr>
          <p:cNvSpPr/>
          <p:nvPr/>
        </p:nvSpPr>
        <p:spPr>
          <a:xfrm>
            <a:off x="100363" y="4835376"/>
            <a:ext cx="424069" cy="40258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B1E1DB44-6A45-427A-8B40-A319C5D30B09}"/>
              </a:ext>
            </a:extLst>
          </p:cNvPr>
          <p:cNvSpPr/>
          <p:nvPr/>
        </p:nvSpPr>
        <p:spPr>
          <a:xfrm>
            <a:off x="100363" y="5237956"/>
            <a:ext cx="424069" cy="40258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6D3E273-72B8-4646-95AF-04043ECB2311}"/>
              </a:ext>
            </a:extLst>
          </p:cNvPr>
          <p:cNvSpPr/>
          <p:nvPr/>
        </p:nvSpPr>
        <p:spPr>
          <a:xfrm>
            <a:off x="6189739" y="2785397"/>
            <a:ext cx="424069" cy="40258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2489EE42-4656-4AF6-B278-8DE3C4396171}"/>
              </a:ext>
            </a:extLst>
          </p:cNvPr>
          <p:cNvSpPr/>
          <p:nvPr/>
        </p:nvSpPr>
        <p:spPr>
          <a:xfrm>
            <a:off x="6189739" y="3187977"/>
            <a:ext cx="424069" cy="40258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020FA1-97F8-4F43-928E-C6EFF4F9CF34}"/>
              </a:ext>
            </a:extLst>
          </p:cNvPr>
          <p:cNvSpPr txBox="1"/>
          <p:nvPr/>
        </p:nvSpPr>
        <p:spPr>
          <a:xfrm>
            <a:off x="877383" y="58273"/>
            <a:ext cx="11131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you know FOUR rhythms, have a go at singing the whole song and clap the rhythms in the right places!  (The video link is at the bottom…)</a:t>
            </a:r>
          </a:p>
        </p:txBody>
      </p:sp>
      <p:pic>
        <p:nvPicPr>
          <p:cNvPr id="14" name="BakedPotatoWithALL4Rhythms">
            <a:hlinkClick r:id="" action="ppaction://media"/>
            <a:extLst>
              <a:ext uri="{FF2B5EF4-FFF2-40B4-BE49-F238E27FC236}">
                <a16:creationId xmlns:a16="http://schemas.microsoft.com/office/drawing/2014/main" id="{AACB5C70-9C15-4C61-AB7C-EA34790F6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70783" y="39127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1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349</Words>
  <Application>Microsoft Office PowerPoint</Application>
  <PresentationFormat>Widescreen</PresentationFormat>
  <Paragraphs>51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Maynes, Heather</cp:lastModifiedBy>
  <cp:revision>10</cp:revision>
  <dcterms:created xsi:type="dcterms:W3CDTF">2020-09-09T12:36:39Z</dcterms:created>
  <dcterms:modified xsi:type="dcterms:W3CDTF">2021-01-20T13:36:53Z</dcterms:modified>
</cp:coreProperties>
</file>