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32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11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83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00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6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11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41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45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1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7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93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8D633-E1D9-44DA-9679-FD3BD2FD5721}" type="datetimeFigureOut">
              <a:rPr lang="en-GB" smtClean="0"/>
              <a:t>19/09/2020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152EB-996D-43FD-ACC7-D93753E1D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41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EYFS Maths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Week beg: 19</a:t>
            </a:r>
            <a:r>
              <a:rPr lang="en-GB" baseline="30000" dirty="0" smtClean="0"/>
              <a:t>th</a:t>
            </a:r>
            <a:r>
              <a:rPr lang="en-GB" dirty="0" smtClean="0"/>
              <a:t> October </a:t>
            </a:r>
          </a:p>
          <a:p>
            <a:r>
              <a:rPr lang="en-GB" dirty="0" smtClean="0"/>
              <a:t>Number 1 - 10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96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 19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Hide some numerals outside. Children run to find a numeral – </a:t>
            </a:r>
            <a:r>
              <a:rPr lang="en-GB" i="1" dirty="0"/>
              <a:t>can you find a partner with the same numeral? Can you say which number you have found? Can you group yourselves with the same number? How many children holding a 3? </a:t>
            </a:r>
            <a:endParaRPr lang="en-GB" dirty="0"/>
          </a:p>
          <a:p>
            <a:endParaRPr lang="en-GB" dirty="0" smtClean="0"/>
          </a:p>
          <a:p>
            <a:r>
              <a:rPr lang="en-GB" dirty="0"/>
              <a:t>Mix up cards with different objects on from 1 object to 10 objects. </a:t>
            </a:r>
            <a:r>
              <a:rPr lang="en-GB" i="1" dirty="0"/>
              <a:t>Can you arrange them from smallest to largest? Largest to smallest?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7255" y="5038044"/>
            <a:ext cx="253365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29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Tuesday 20</a:t>
            </a:r>
            <a:r>
              <a:rPr lang="en-GB" baseline="30000" dirty="0" smtClean="0"/>
              <a:t>th</a:t>
            </a:r>
            <a:r>
              <a:rPr lang="en-GB" dirty="0" smtClean="0"/>
              <a:t> 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</a:t>
            </a:r>
            <a:r>
              <a:rPr lang="en-GB" dirty="0" err="1" smtClean="0"/>
              <a:t>lego</a:t>
            </a:r>
            <a:r>
              <a:rPr lang="en-GB" dirty="0" smtClean="0"/>
              <a:t> towers of 1 – 10 made. Give children number cards 1 – 10. </a:t>
            </a:r>
          </a:p>
          <a:p>
            <a:endParaRPr lang="en-GB" dirty="0"/>
          </a:p>
          <a:p>
            <a:r>
              <a:rPr lang="en-GB" dirty="0" smtClean="0"/>
              <a:t>Can the children match up the correct numeral with each </a:t>
            </a:r>
            <a:r>
              <a:rPr lang="en-GB" dirty="0" err="1" smtClean="0"/>
              <a:t>lego</a:t>
            </a:r>
            <a:r>
              <a:rPr lang="en-GB" dirty="0" smtClean="0"/>
              <a:t> tower.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800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 21</a:t>
            </a:r>
            <a:r>
              <a:rPr lang="en-GB" baseline="30000" dirty="0" smtClean="0"/>
              <a:t>st</a:t>
            </a:r>
            <a:r>
              <a:rPr lang="en-GB" dirty="0" smtClean="0"/>
              <a:t> October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 snap! Children are given the same amount of cards (with pictorial representation and numerals on). They turn them over one at a time. If two cards, that are equal, are placed down in a row you can put your hand on top and shout ‘snap’.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Have numbers 1 – 10 on paper. Place a sticker over or colour in number when said or rolled on a dice.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1916" y="4374561"/>
            <a:ext cx="2600325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244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EYFS Maths</vt:lpstr>
      <vt:lpstr>Monday 19th October</vt:lpstr>
      <vt:lpstr>Tuesday 20th October</vt:lpstr>
      <vt:lpstr>Wednesday 21st October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EYFS Maths</dc:title>
  <dc:creator>Administrator</dc:creator>
  <cp:lastModifiedBy>Administrator</cp:lastModifiedBy>
  <cp:revision>1</cp:revision>
  <dcterms:created xsi:type="dcterms:W3CDTF">2020-09-19T10:30:34Z</dcterms:created>
  <dcterms:modified xsi:type="dcterms:W3CDTF">2020-09-19T10:30:50Z</dcterms:modified>
</cp:coreProperties>
</file>