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26DB-7986-429D-895B-88B363BFC302}" type="datetimeFigureOut">
              <a:rPr lang="en-GB" smtClean="0"/>
              <a:t>19/09/2020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0AFDE-D9EB-4E01-A171-26B5AA4B59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102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26DB-7986-429D-895B-88B363BFC302}" type="datetimeFigureOut">
              <a:rPr lang="en-GB" smtClean="0"/>
              <a:t>19/09/2020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0AFDE-D9EB-4E01-A171-26B5AA4B59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345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26DB-7986-429D-895B-88B363BFC302}" type="datetimeFigureOut">
              <a:rPr lang="en-GB" smtClean="0"/>
              <a:t>19/09/2020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0AFDE-D9EB-4E01-A171-26B5AA4B59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90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26DB-7986-429D-895B-88B363BFC302}" type="datetimeFigureOut">
              <a:rPr lang="en-GB" smtClean="0"/>
              <a:t>19/09/2020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0AFDE-D9EB-4E01-A171-26B5AA4B59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3453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26DB-7986-429D-895B-88B363BFC302}" type="datetimeFigureOut">
              <a:rPr lang="en-GB" smtClean="0"/>
              <a:t>19/09/2020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0AFDE-D9EB-4E01-A171-26B5AA4B59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6100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26DB-7986-429D-895B-88B363BFC302}" type="datetimeFigureOut">
              <a:rPr lang="en-GB" smtClean="0"/>
              <a:t>19/09/2020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0AFDE-D9EB-4E01-A171-26B5AA4B59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3211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26DB-7986-429D-895B-88B363BFC302}" type="datetimeFigureOut">
              <a:rPr lang="en-GB" smtClean="0"/>
              <a:t>19/09/2020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0AFDE-D9EB-4E01-A171-26B5AA4B59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6442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26DB-7986-429D-895B-88B363BFC302}" type="datetimeFigureOut">
              <a:rPr lang="en-GB" smtClean="0"/>
              <a:t>19/09/2020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0AFDE-D9EB-4E01-A171-26B5AA4B59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988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26DB-7986-429D-895B-88B363BFC302}" type="datetimeFigureOut">
              <a:rPr lang="en-GB" smtClean="0"/>
              <a:t>19/09/2020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0AFDE-D9EB-4E01-A171-26B5AA4B59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272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26DB-7986-429D-895B-88B363BFC302}" type="datetimeFigureOut">
              <a:rPr lang="en-GB" smtClean="0"/>
              <a:t>19/09/2020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0AFDE-D9EB-4E01-A171-26B5AA4B59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9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26DB-7986-429D-895B-88B363BFC302}" type="datetimeFigureOut">
              <a:rPr lang="en-GB" smtClean="0"/>
              <a:t>19/09/2020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0AFDE-D9EB-4E01-A171-26B5AA4B59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850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526DB-7986-429D-895B-88B363BFC302}" type="datetimeFigureOut">
              <a:rPr lang="en-GB" smtClean="0"/>
              <a:t>19/09/2020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0AFDE-D9EB-4E01-A171-26B5AA4B59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7829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EYFS Maths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Week beg: 12</a:t>
            </a:r>
            <a:r>
              <a:rPr lang="en-GB" baseline="30000" dirty="0" smtClean="0"/>
              <a:t>th</a:t>
            </a:r>
            <a:r>
              <a:rPr lang="en-GB" dirty="0" smtClean="0"/>
              <a:t> October</a:t>
            </a:r>
          </a:p>
          <a:p>
            <a:r>
              <a:rPr lang="en-GB" dirty="0" smtClean="0"/>
              <a:t>Number 1-10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7279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Monday 12</a:t>
            </a:r>
            <a:r>
              <a:rPr lang="en-GB" baseline="30000" dirty="0" smtClean="0"/>
              <a:t>th</a:t>
            </a:r>
            <a:r>
              <a:rPr lang="en-GB" dirty="0" smtClean="0"/>
              <a:t> October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Count forwards to 10. </a:t>
            </a:r>
            <a:endParaRPr lang="en-GB" dirty="0" smtClean="0"/>
          </a:p>
          <a:p>
            <a:r>
              <a:rPr lang="en-GB" dirty="0" smtClean="0"/>
              <a:t>Count </a:t>
            </a:r>
            <a:r>
              <a:rPr lang="en-GB" dirty="0"/>
              <a:t>back from 10. </a:t>
            </a:r>
            <a:r>
              <a:rPr lang="en-GB" dirty="0" smtClean="0"/>
              <a:t>Use a number line to support</a:t>
            </a:r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Have sets </a:t>
            </a:r>
            <a:r>
              <a:rPr lang="en-GB" dirty="0"/>
              <a:t>of numbers to 10. </a:t>
            </a:r>
            <a:r>
              <a:rPr lang="en-GB" dirty="0" smtClean="0"/>
              <a:t>Children work </a:t>
            </a:r>
            <a:r>
              <a:rPr lang="en-GB" dirty="0"/>
              <a:t>in small </a:t>
            </a:r>
            <a:r>
              <a:rPr lang="en-GB" dirty="0" smtClean="0"/>
              <a:t>groups. Can </a:t>
            </a:r>
            <a:r>
              <a:rPr lang="en-GB" dirty="0"/>
              <a:t>they order them</a:t>
            </a:r>
            <a:r>
              <a:rPr lang="en-GB" dirty="0" smtClean="0"/>
              <a:t>? Which number comes after 5? Before 9? 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9575" y="2962275"/>
            <a:ext cx="3752850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673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Tuesday 13</a:t>
            </a:r>
            <a:r>
              <a:rPr lang="en-GB" baseline="30000" dirty="0" smtClean="0"/>
              <a:t>th</a:t>
            </a:r>
            <a:r>
              <a:rPr lang="en-GB" dirty="0" smtClean="0"/>
              <a:t> October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Sing 10 </a:t>
            </a:r>
            <a:r>
              <a:rPr lang="en-GB" dirty="0"/>
              <a:t>green bottles. </a:t>
            </a:r>
            <a:endParaRPr lang="en-GB" dirty="0" smtClean="0"/>
          </a:p>
          <a:p>
            <a:r>
              <a:rPr lang="en-GB" dirty="0" smtClean="0"/>
              <a:t>Demonstrate </a:t>
            </a:r>
            <a:r>
              <a:rPr lang="en-GB" dirty="0"/>
              <a:t>partner work. Pick a number then partner does that many jumps / hops / wiggles etc. Children work in pairs. Focus </a:t>
            </a:r>
            <a:r>
              <a:rPr lang="en-GB" dirty="0" smtClean="0"/>
              <a:t>on numbers </a:t>
            </a:r>
            <a:r>
              <a:rPr lang="en-GB" dirty="0"/>
              <a:t>6-10.  </a:t>
            </a:r>
          </a:p>
          <a:p>
            <a:endParaRPr lang="en-GB" dirty="0" smtClean="0"/>
          </a:p>
          <a:p>
            <a:r>
              <a:rPr lang="en-GB" dirty="0" smtClean="0"/>
              <a:t>Use chalk outside. Say a number form 1-10. Can you write that number? </a:t>
            </a:r>
          </a:p>
          <a:p>
            <a:r>
              <a:rPr lang="en-GB" dirty="0" smtClean="0"/>
              <a:t>Sue number line to support. 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8395" y="4826045"/>
            <a:ext cx="2628900" cy="82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609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 14</a:t>
            </a:r>
            <a:r>
              <a:rPr lang="en-GB" baseline="30000" dirty="0" smtClean="0"/>
              <a:t>th</a:t>
            </a:r>
            <a:r>
              <a:rPr lang="en-GB" dirty="0" smtClean="0"/>
              <a:t> October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Sing 1, 2, 3, 4, 5, - are you saying numbers forwards or backwards? 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Have a jar </a:t>
            </a:r>
            <a:r>
              <a:rPr lang="en-GB" dirty="0"/>
              <a:t>and </a:t>
            </a:r>
            <a:r>
              <a:rPr lang="en-GB" dirty="0" smtClean="0"/>
              <a:t>money coins. </a:t>
            </a:r>
            <a:r>
              <a:rPr lang="en-GB" dirty="0"/>
              <a:t>Close eyes how many coins dropped in my jar? Children show on fingers / number fan. 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If I added one more in my jar how many would there be? 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7080" y="3696244"/>
            <a:ext cx="1171575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23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Thursday 15</a:t>
            </a:r>
            <a:r>
              <a:rPr lang="en-GB" baseline="30000" dirty="0" smtClean="0"/>
              <a:t>th</a:t>
            </a:r>
            <a:r>
              <a:rPr lang="en-GB" dirty="0" smtClean="0"/>
              <a:t> October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Picture cards of objects </a:t>
            </a:r>
            <a:r>
              <a:rPr lang="en-GB" dirty="0" smtClean="0"/>
              <a:t>1-10</a:t>
            </a:r>
            <a:r>
              <a:rPr lang="en-GB" dirty="0"/>
              <a:t> </a:t>
            </a:r>
            <a:r>
              <a:rPr lang="en-GB" dirty="0" smtClean="0"/>
              <a:t>and number cards 1 – 10.</a:t>
            </a:r>
          </a:p>
          <a:p>
            <a:endParaRPr lang="en-GB" dirty="0" smtClean="0"/>
          </a:p>
          <a:p>
            <a:r>
              <a:rPr lang="en-GB" dirty="0" smtClean="0"/>
              <a:t>Can </a:t>
            </a:r>
            <a:r>
              <a:rPr lang="en-GB" dirty="0"/>
              <a:t>you match to correct numeral. 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Can you place them in ascending order. </a:t>
            </a:r>
            <a:endParaRPr lang="en-GB" dirty="0"/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6880" y="3235233"/>
            <a:ext cx="2543175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46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 16</a:t>
            </a:r>
            <a:r>
              <a:rPr lang="en-GB" baseline="30000" dirty="0" smtClean="0"/>
              <a:t>th</a:t>
            </a:r>
            <a:r>
              <a:rPr lang="en-GB" dirty="0" smtClean="0"/>
              <a:t> </a:t>
            </a:r>
            <a:r>
              <a:rPr lang="en-GB" dirty="0" err="1" smtClean="0"/>
              <a:t>october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Numberline</a:t>
            </a:r>
            <a:r>
              <a:rPr lang="en-GB" dirty="0" smtClean="0"/>
              <a:t> 1 – 10. </a:t>
            </a:r>
            <a:r>
              <a:rPr lang="en-GB" dirty="0" smtClean="0"/>
              <a:t>Find numbers: 6, 4, 7, 8, 10. 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Use dominoes</a:t>
            </a:r>
            <a:r>
              <a:rPr lang="en-GB" dirty="0"/>
              <a:t>, Can you find me a six domino.  A 7 domino. 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Maybe </a:t>
            </a:r>
            <a:r>
              <a:rPr lang="en-GB" dirty="0"/>
              <a:t>introduce 6 and 1 is 7 etc.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6067" y="2326549"/>
            <a:ext cx="3752850" cy="9334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40907" y="4243388"/>
            <a:ext cx="2686050" cy="193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847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251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EYFS Maths</vt:lpstr>
      <vt:lpstr>Monday 12th October</vt:lpstr>
      <vt:lpstr>Tuesday 13th October</vt:lpstr>
      <vt:lpstr>Wednesday 14th October</vt:lpstr>
      <vt:lpstr>Thursday 15th October</vt:lpstr>
      <vt:lpstr>Friday 16th october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EYFS Maths</dc:title>
  <dc:creator>Administrator</dc:creator>
  <cp:lastModifiedBy>Administrator</cp:lastModifiedBy>
  <cp:revision>2</cp:revision>
  <dcterms:created xsi:type="dcterms:W3CDTF">2020-09-19T10:23:28Z</dcterms:created>
  <dcterms:modified xsi:type="dcterms:W3CDTF">2020-09-19T10:24:51Z</dcterms:modified>
</cp:coreProperties>
</file>