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68" r:id="rId5"/>
    <p:sldId id="269" r:id="rId6"/>
    <p:sldId id="270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bloom.com/uk/game/odd-and-bob?phase=2" TargetMode="External"/><Relationship Id="rId2" Type="http://schemas.openxmlformats.org/officeDocument/2006/relationships/hyperlink" Target="https://www.phonicsplay.co.uk/resources/phase/2/pick-a-pic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D4-vPkeIqs" TargetMode="External"/><Relationship Id="rId4" Type="http://schemas.openxmlformats.org/officeDocument/2006/relationships/hyperlink" Target="https://www.youtube.com/watch?v=VxBEmaaSh1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30" y="2718042"/>
            <a:ext cx="7766936" cy="1646302"/>
          </a:xfrm>
        </p:spPr>
        <p:txBody>
          <a:bodyPr/>
          <a:lstStyle/>
          <a:p>
            <a:r>
              <a:rPr lang="en-GB" sz="8000" dirty="0">
                <a:solidFill>
                  <a:srgbClr val="90C226"/>
                </a:solidFill>
              </a:rPr>
              <a:t>EYFS phonics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47276" cy="1096899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Recap:</a:t>
            </a:r>
            <a:r>
              <a:rPr lang="en-GB" sz="20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/>
            </a:r>
            <a:br>
              <a:rPr lang="en-GB" sz="2000" b="1" dirty="0">
                <a:solidFill>
                  <a:srgbClr val="90C226"/>
                </a:solidFill>
                <a:latin typeface="CCW Precursive 6" panose="03050602040000000000" pitchFamily="66" charset="0"/>
              </a:rPr>
            </a:br>
            <a:r>
              <a:rPr lang="en-GB" sz="20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Can you remember these sounds?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25897"/>
            <a:ext cx="6677055" cy="3620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5988"/>
            <a:ext cx="3365863" cy="12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726" y="445309"/>
            <a:ext cx="5786219" cy="1320800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Monday</a:t>
            </a:r>
            <a:endParaRPr lang="en-GB" sz="7200" dirty="0"/>
          </a:p>
        </p:txBody>
      </p:sp>
      <p:sp>
        <p:nvSpPr>
          <p:cNvPr id="3" name="Rectangle 2"/>
          <p:cNvSpPr/>
          <p:nvPr/>
        </p:nvSpPr>
        <p:spPr>
          <a:xfrm>
            <a:off x="615041" y="1879176"/>
            <a:ext cx="8241575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Put these sounds on the floor. Jump to each one, saying the sound as you land, then blend together to make the word. 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571500" lvl="0" indent="-5715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sz="3200" dirty="0" smtClean="0">
                <a:solidFill>
                  <a:srgbClr val="FF0000"/>
                </a:solidFill>
                <a:latin typeface="CCW Precursive 6" panose="03050602040000000000" pitchFamily="66" charset="0"/>
              </a:rPr>
              <a:t>h</a:t>
            </a: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200" dirty="0">
                <a:solidFill>
                  <a:srgbClr val="4D4D4D"/>
                </a:solidFill>
                <a:latin typeface="CCW Precursive 6" panose="03050602040000000000" pitchFamily="66" charset="0"/>
              </a:rPr>
              <a:t>a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 t   hat</a:t>
            </a:r>
            <a:endParaRPr lang="en-GB" sz="3200" dirty="0">
              <a:solidFill>
                <a:srgbClr val="4D4D4D"/>
              </a:solidFill>
              <a:latin typeface="CCW Precursive 6" panose="03050602040000000000" pitchFamily="66" charset="0"/>
            </a:endParaRPr>
          </a:p>
          <a:p>
            <a:pPr marL="571500" lvl="0" indent="-5715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FF0000"/>
                </a:solidFill>
                <a:latin typeface="CCW Precursive 6" panose="03050602040000000000" pitchFamily="66" charset="0"/>
              </a:rPr>
              <a:t>b</a:t>
            </a: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200" dirty="0">
                <a:solidFill>
                  <a:srgbClr val="4D4D4D"/>
                </a:solidFill>
                <a:latin typeface="CCW Precursive 6" panose="03050602040000000000" pitchFamily="66" charset="0"/>
              </a:rPr>
              <a:t>i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 </a:t>
            </a:r>
            <a:r>
              <a:rPr lang="en-GB" sz="3200" dirty="0">
                <a:solidFill>
                  <a:srgbClr val="4D4D4D"/>
                </a:solidFill>
                <a:latin typeface="CCW Precursive 6" panose="03050602040000000000" pitchFamily="66" charset="0"/>
              </a:rPr>
              <a:t>t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  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	 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bit</a:t>
            </a:r>
            <a:endParaRPr lang="en-GB" sz="3200" dirty="0" smtClean="0">
              <a:solidFill>
                <a:srgbClr val="4D4D4D"/>
              </a:solidFill>
              <a:latin typeface="CCW Precursive 6" panose="03050602040000000000" pitchFamily="66" charset="0"/>
            </a:endParaRPr>
          </a:p>
          <a:p>
            <a:pPr marL="571500" lvl="0" indent="-5715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FF0000"/>
                </a:solidFill>
                <a:latin typeface="CCW Precursive 6" panose="03050602040000000000" pitchFamily="66" charset="0"/>
              </a:rPr>
              <a:t>f</a:t>
            </a: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3200" dirty="0" err="1">
                <a:solidFill>
                  <a:srgbClr val="4D4D4D"/>
                </a:solidFill>
                <a:latin typeface="CCW Precursive 6" panose="03050602040000000000" pitchFamily="66" charset="0"/>
              </a:rPr>
              <a:t>i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 </a:t>
            </a:r>
            <a:r>
              <a:rPr lang="en-GB" sz="3200" dirty="0" err="1" smtClean="0">
                <a:solidFill>
                  <a:srgbClr val="4D4D4D"/>
                </a:solidFill>
                <a:latin typeface="CCW Precursive 6" panose="03050602040000000000" pitchFamily="66" charset="0"/>
              </a:rPr>
              <a:t>ll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   </a:t>
            </a:r>
            <a:r>
              <a:rPr lang="en-GB" sz="3200" dirty="0">
                <a:solidFill>
                  <a:srgbClr val="4D4D4D"/>
                </a:solidFill>
                <a:latin typeface="CCW Precursive 6" panose="03050602040000000000" pitchFamily="66" charset="0"/>
              </a:rPr>
              <a:t>f</a:t>
            </a:r>
            <a:r>
              <a:rPr lang="en-GB" sz="32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ill</a:t>
            </a:r>
            <a:endParaRPr lang="en-GB" sz="3200" dirty="0">
              <a:solidFill>
                <a:srgbClr val="4D4D4D"/>
              </a:solidFill>
              <a:latin typeface="CCW Precursive 6" panose="03050602040000000000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1200" y="3315467"/>
            <a:ext cx="35887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Buried treasure- revise all phase 2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https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://www.phonicsplay.co.uk/resources/phase/2/buried-treasure</a:t>
            </a:r>
            <a:endParaRPr lang="en-GB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11" y="2796645"/>
            <a:ext cx="1047969" cy="20959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5041" y="5843644"/>
            <a:ext cx="6229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U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se 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your finger to write a 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h, b and f 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in the air, then 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with 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your pencil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.</a:t>
            </a:r>
            <a:endParaRPr lang="en-GB" sz="2000" dirty="0">
              <a:solidFill>
                <a:srgbClr val="4D4D4D"/>
              </a:solidFill>
              <a:latin typeface="CCW Precursive 6" panose="03050602040000000000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885" y="5639801"/>
            <a:ext cx="457187" cy="8900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10075" y="5607464"/>
            <a:ext cx="2262249" cy="892362"/>
            <a:chOff x="6844937" y="5777765"/>
            <a:chExt cx="2262249" cy="8923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4937" y="5826033"/>
              <a:ext cx="633717" cy="7254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9894" y="5777765"/>
              <a:ext cx="502613" cy="8220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2176" y="5810102"/>
              <a:ext cx="335010" cy="860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5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28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Tuesday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43408"/>
            <a:ext cx="5247180" cy="1827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833256"/>
            <a:ext cx="5268871" cy="1802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1078" y="1531300"/>
            <a:ext cx="898918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Sound out the words and match them to the picture.</a:t>
            </a: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1700" dirty="0" smtClean="0">
                <a:solidFill>
                  <a:srgbClr val="FFC000"/>
                </a:solidFill>
                <a:latin typeface="CCW Precursive 6" panose="03050602040000000000" pitchFamily="66" charset="0"/>
              </a:rPr>
              <a:t>Challenge-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  <a:latin typeface="CCW Precursive 6" panose="03050602040000000000" pitchFamily="66" charset="0"/>
              </a:rPr>
              <a:t> </a:t>
            </a:r>
            <a:r>
              <a:rPr lang="en-GB" sz="17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Can you hide the words and label the pictures</a:t>
            </a: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17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yourself?</a:t>
            </a:r>
            <a:endParaRPr lang="en-GB" sz="1700" dirty="0">
              <a:solidFill>
                <a:srgbClr val="4D4D4D"/>
              </a:solidFill>
              <a:latin typeface="CCW Precursive 6" panose="03050602040000000000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21622" y="2539119"/>
            <a:ext cx="2244783" cy="3504022"/>
            <a:chOff x="7135922" y="2323219"/>
            <a:chExt cx="2244783" cy="35040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5922" y="2711110"/>
              <a:ext cx="1064281" cy="23494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1311" y="4697345"/>
              <a:ext cx="1054037" cy="11298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820" r="51929" b="51817"/>
            <a:stretch/>
          </p:blipFill>
          <p:spPr>
            <a:xfrm>
              <a:off x="8308882" y="3529900"/>
              <a:ext cx="1061977" cy="111065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51130" t="51057"/>
            <a:stretch/>
          </p:blipFill>
          <p:spPr>
            <a:xfrm>
              <a:off x="8299034" y="2323219"/>
              <a:ext cx="1081671" cy="114989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50516" r="51165"/>
          <a:stretch/>
        </p:blipFill>
        <p:spPr>
          <a:xfrm>
            <a:off x="7021622" y="5276460"/>
            <a:ext cx="1080895" cy="11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444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Wednesday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11634" y="2038022"/>
            <a:ext cx="8629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Word hunt-</a:t>
            </a:r>
          </a:p>
          <a:p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Ask your grown up to write these words and hide them around the room. Can you find them and read them?</a:t>
            </a:r>
            <a:endParaRPr lang="en-GB" sz="2000" dirty="0">
              <a:solidFill>
                <a:srgbClr val="4D4D4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503" y="3594241"/>
            <a:ext cx="6079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 smtClean="0">
                <a:solidFill>
                  <a:schemeClr val="accent2"/>
                </a:solidFill>
                <a:latin typeface="CCW Precursive 6" panose="03050602040000000000" pitchFamily="66" charset="0"/>
              </a:rPr>
              <a:t>man	well	puff</a:t>
            </a:r>
            <a:r>
              <a:rPr lang="en-GB" dirty="0">
                <a:solidFill>
                  <a:schemeClr val="accent2"/>
                </a:solidFill>
                <a:latin typeface="CCW Precursive 6" panose="03050602040000000000" pitchFamily="66" charset="0"/>
              </a:rPr>
              <a:t>	</a:t>
            </a:r>
            <a:r>
              <a:rPr lang="en-GB" dirty="0" smtClean="0">
                <a:solidFill>
                  <a:schemeClr val="accent2"/>
                </a:solidFill>
                <a:latin typeface="CCW Precursive 6" panose="03050602040000000000" pitchFamily="66" charset="0"/>
              </a:rPr>
              <a:t>hot		box	van</a:t>
            </a:r>
            <a:endParaRPr lang="en-GB" u="sng" dirty="0" smtClean="0">
              <a:solidFill>
                <a:schemeClr val="accent2"/>
              </a:solidFill>
              <a:latin typeface="CCW Precursive 6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418" y="2304896"/>
            <a:ext cx="887240" cy="7896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1634" y="5045961"/>
            <a:ext cx="4746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U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se 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your finger to write a 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h, b and f 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in the air, then 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with 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your pencil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.</a:t>
            </a:r>
            <a:endParaRPr lang="en-GB" sz="2000" dirty="0">
              <a:solidFill>
                <a:srgbClr val="4D4D4D"/>
              </a:solidFill>
              <a:latin typeface="CCW Precursive 6" panose="03050602040000000000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71805" y="5059327"/>
            <a:ext cx="1043570" cy="988929"/>
            <a:chOff x="473308" y="1634413"/>
            <a:chExt cx="1262743" cy="10763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308" y="1706867"/>
              <a:ext cx="881743" cy="9314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08" y="1634413"/>
              <a:ext cx="381000" cy="10763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600" y="5228194"/>
            <a:ext cx="728700" cy="750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9040" b="8021"/>
          <a:stretch/>
        </p:blipFill>
        <p:spPr>
          <a:xfrm>
            <a:off x="6615375" y="5161625"/>
            <a:ext cx="1008517" cy="6930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74002" y="3670322"/>
            <a:ext cx="251535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Dragon’s den revise all phase 2-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CW Precursive 6" panose="03050602040000000000" pitchFamily="66" charset="0"/>
              </a:rPr>
              <a:t>https://www.phonicsplay.co.uk/resources/phase/2/pick-a-picture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1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444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Thursday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677334" y="1910888"/>
            <a:ext cx="8463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Using your pencil, write the words</a:t>
            </a:r>
            <a:r>
              <a:rPr lang="en-GB" sz="2000" dirty="0">
                <a:solidFill>
                  <a:srgbClr val="4D4D4D"/>
                </a:solidFill>
                <a:latin typeface="CCW Precursive 6" panose="03050602040000000000" pitchFamily="66" charset="0"/>
              </a:rPr>
              <a:t>: fog, hat, mud, carrot, rocket</a:t>
            </a:r>
            <a:endParaRPr lang="en-GB" sz="2000" dirty="0">
              <a:solidFill>
                <a:srgbClr val="4D4D4D"/>
              </a:solidFill>
              <a:latin typeface="CCW Precursive 6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1333"/>
          <a:stretch/>
        </p:blipFill>
        <p:spPr>
          <a:xfrm>
            <a:off x="786443" y="4698020"/>
            <a:ext cx="2652122" cy="185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51333"/>
          <a:stretch/>
        </p:blipFill>
        <p:spPr>
          <a:xfrm>
            <a:off x="3438565" y="4699000"/>
            <a:ext cx="2652122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87" y="4698020"/>
            <a:ext cx="2652122" cy="1855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6" y="2446645"/>
            <a:ext cx="3038475" cy="1466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6443" y="4195709"/>
            <a:ext cx="892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Read the captions and draw a picture for each one</a:t>
            </a:r>
            <a:r>
              <a:rPr lang="en-GB" sz="2000" dirty="0" smtClean="0">
                <a:solidFill>
                  <a:srgbClr val="4D4D4D"/>
                </a:solidFill>
                <a:latin typeface="CCW Precursive 6" panose="03050602040000000000" pitchFamily="66" charset="0"/>
              </a:rPr>
              <a:t>.</a:t>
            </a:r>
            <a:endParaRPr lang="en-GB" sz="2000" dirty="0">
              <a:solidFill>
                <a:srgbClr val="4D4D4D"/>
              </a:solidFill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8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726" y="562875"/>
            <a:ext cx="5786219" cy="1320800"/>
          </a:xfrm>
        </p:spPr>
        <p:txBody>
          <a:bodyPr>
            <a:noAutofit/>
          </a:bodyPr>
          <a:lstStyle/>
          <a:p>
            <a:pPr algn="ctr"/>
            <a:r>
              <a:rPr lang="en-GB" sz="77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Friday</a:t>
            </a:r>
            <a:endParaRPr lang="en-GB" sz="7700" dirty="0"/>
          </a:p>
        </p:txBody>
      </p:sp>
      <p:sp>
        <p:nvSpPr>
          <p:cNvPr id="6" name="Rectangle 5"/>
          <p:cNvSpPr/>
          <p:nvPr/>
        </p:nvSpPr>
        <p:spPr>
          <a:xfrm>
            <a:off x="1033054" y="2122111"/>
            <a:ext cx="79897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Sight word recognition- play Tricky Word Trucks on Phonics Play.</a:t>
            </a:r>
          </a:p>
          <a:p>
            <a:r>
              <a:rPr lang="en-GB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https</a:t>
            </a:r>
            <a:r>
              <a:rPr lang="en-GB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://www.phonicsplay.co.uk/resources/phase/3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3" y="3427249"/>
            <a:ext cx="5907088" cy="29563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2945" y="4629277"/>
            <a:ext cx="32385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CW Precursive 6" panose="03050602040000000000" pitchFamily="66" charset="0"/>
              </a:rPr>
              <a:t>Listen to the </a:t>
            </a:r>
            <a:r>
              <a:rPr lang="en-GB" dirty="0" smtClean="0">
                <a:solidFill>
                  <a:schemeClr val="accent1"/>
                </a:solidFill>
                <a:latin typeface="CCW Precursive 6" panose="03050602040000000000" pitchFamily="66" charset="0"/>
              </a:rPr>
              <a:t>wizard’s tricky words song</a:t>
            </a:r>
            <a:r>
              <a:rPr lang="en-GB" dirty="0" smtClean="0">
                <a:solidFill>
                  <a:schemeClr val="accent1"/>
                </a:solidFill>
                <a:latin typeface="CCW Precursive 6" panose="03050602040000000000" pitchFamily="66" charset="0"/>
              </a:rPr>
              <a:t>:</a:t>
            </a:r>
          </a:p>
          <a:p>
            <a:r>
              <a:rPr lang="en-GB" dirty="0">
                <a:solidFill>
                  <a:schemeClr val="accent1"/>
                </a:solidFill>
                <a:latin typeface="CCW Precursive 6" panose="03050602040000000000" pitchFamily="66" charset="0"/>
              </a:rPr>
              <a:t>https://www.bbc.co.uk/bitesize/topics/zf2yf4j/articles/zdrd8xs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4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9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 S</a:t>
            </a:r>
            <a:r>
              <a:rPr lang="en-GB" sz="69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ight words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193" y="2160589"/>
            <a:ext cx="9483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Sight words break the rules. They can not be sounded out. We just have to learn what they look like.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4949" y="3278777"/>
            <a:ext cx="134765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</a:t>
            </a:r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he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</a:t>
            </a:r>
            <a:endParaRPr lang="en-GB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to</a:t>
            </a:r>
            <a:endParaRPr lang="en-GB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00" y="3443877"/>
            <a:ext cx="509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6" panose="03050602040000000000" pitchFamily="66" charset="0"/>
              </a:rPr>
              <a:t>W</a:t>
            </a:r>
            <a:r>
              <a:rPr lang="en-GB" dirty="0" smtClean="0">
                <a:latin typeface="CCW Precursive 6" panose="03050602040000000000" pitchFamily="66" charset="0"/>
              </a:rPr>
              <a:t>rite sight words on the floor with chalk or on paper. Can you say each one as you jump on it?</a:t>
            </a:r>
            <a:endParaRPr lang="en-GB" dirty="0">
              <a:latin typeface="CCW Precursive 6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91" y="4599709"/>
            <a:ext cx="2420031" cy="1696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500" y="3278777"/>
            <a:ext cx="114300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go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no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so</a:t>
            </a: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72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0C226"/>
                </a:solidFill>
                <a:latin typeface="CCW Precursive 6" panose="03050602040000000000" pitchFamily="66" charset="0"/>
              </a:rPr>
              <a:t>Useful website games: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22199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https://lettersandsounds.org.uk/for-home/reception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www.phonicsplay.co.uk/resources/phase/2/pick-a-picture</a:t>
            </a:r>
            <a:r>
              <a:rPr lang="en-GB" dirty="0" smtClean="0"/>
              <a:t> (</a:t>
            </a:r>
            <a:r>
              <a:rPr lang="en-GB" dirty="0"/>
              <a:t>phonics </a:t>
            </a:r>
            <a:r>
              <a:rPr lang="en-GB" dirty="0" smtClean="0"/>
              <a:t>play, phase 2, pick and picture set </a:t>
            </a:r>
            <a:r>
              <a:rPr lang="en-GB" dirty="0" smtClean="0"/>
              <a:t>1-5. </a:t>
            </a:r>
            <a:r>
              <a:rPr lang="en-GB" sz="1600" dirty="0" smtClean="0"/>
              <a:t>Username- </a:t>
            </a:r>
            <a:r>
              <a:rPr lang="en-GB" sz="1600" dirty="0" smtClean="0"/>
              <a:t>march20, password- home)</a:t>
            </a:r>
            <a:endParaRPr lang="en-GB" sz="1600" dirty="0" smtClean="0"/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www.phonicsbloom.com/uk/game/odd-and-bob?phase=2</a:t>
            </a:r>
            <a:r>
              <a:rPr lang="en-GB" dirty="0" smtClean="0"/>
              <a:t> (phonics bloom, phase 2, odd and bob, set up to </a:t>
            </a:r>
            <a:r>
              <a:rPr lang="en-GB" dirty="0" smtClean="0"/>
              <a:t>r</a:t>
            </a:r>
            <a:r>
              <a:rPr lang="en-GB" dirty="0" smtClean="0"/>
              <a:t>. </a:t>
            </a:r>
            <a:r>
              <a:rPr lang="en-GB" sz="1600" dirty="0"/>
              <a:t>Username- march20, password- </a:t>
            </a:r>
            <a:r>
              <a:rPr lang="en-GB" sz="1600" dirty="0" smtClean="0"/>
              <a:t>home)</a:t>
            </a:r>
            <a:endParaRPr lang="en-GB" sz="1600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Alphablocks</a:t>
            </a:r>
            <a:r>
              <a:rPr lang="en-GB" dirty="0" smtClean="0"/>
              <a:t> videos: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www.youtube.com/watch?v=VxBEmaaSh1c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www.youtube.com/watch?v=WD4-vPkeIqs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3797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321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CCW Precursive 6</vt:lpstr>
      <vt:lpstr>Trebuchet MS</vt:lpstr>
      <vt:lpstr>Wingdings</vt:lpstr>
      <vt:lpstr>Wingdings 3</vt:lpstr>
      <vt:lpstr>Facet</vt:lpstr>
      <vt:lpstr>EYFS phonics</vt:lpstr>
      <vt:lpstr>Recap: Can you remember these sounds?</vt:lpstr>
      <vt:lpstr>Monday</vt:lpstr>
      <vt:lpstr>Tuesday</vt:lpstr>
      <vt:lpstr>Wednesday</vt:lpstr>
      <vt:lpstr>Thursday</vt:lpstr>
      <vt:lpstr>Friday</vt:lpstr>
      <vt:lpstr> Sight words</vt:lpstr>
      <vt:lpstr>Useful website games: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phonics</dc:title>
  <dc:creator>Administrator</dc:creator>
  <cp:lastModifiedBy>Grace Arnall</cp:lastModifiedBy>
  <cp:revision>34</cp:revision>
  <dcterms:created xsi:type="dcterms:W3CDTF">2020-09-16T10:45:21Z</dcterms:created>
  <dcterms:modified xsi:type="dcterms:W3CDTF">2020-11-19T15:58:40Z</dcterms:modified>
</cp:coreProperties>
</file>