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nicsplay.co.uk/resources/phase/2/grab-a-giggling-grapheme" TargetMode="External"/><Relationship Id="rId2" Type="http://schemas.openxmlformats.org/officeDocument/2006/relationships/hyperlink" Target="https://www.phonicsplay.co.uk/resources/phase/2/flashcards-speed-tria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xnOfoSe18Dg" TargetMode="External"/><Relationship Id="rId4" Type="http://schemas.openxmlformats.org/officeDocument/2006/relationships/hyperlink" Target="https://www.phonicsplay.co.uk/resources/phase/2/dragons-d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>
                <a:solidFill>
                  <a:srgbClr val="90C226"/>
                </a:solidFill>
              </a:rPr>
              <a:t>EYFS phonics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747276" cy="1096899"/>
          </a:xfrm>
        </p:spPr>
        <p:txBody>
          <a:bodyPr>
            <a:normAutofit fontScale="77500" lnSpcReduction="20000"/>
          </a:bodyPr>
          <a:lstStyle/>
          <a:p>
            <a:pPr lvl="0" algn="ctr">
              <a:buClr>
                <a:srgbClr val="90C226"/>
              </a:buClr>
            </a:pP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Recap all sounds</a:t>
            </a:r>
          </a:p>
          <a:p>
            <a:pPr lvl="0" algn="ctr">
              <a:buClr>
                <a:srgbClr val="90C226"/>
              </a:buClr>
            </a:pP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s a t p </a:t>
            </a:r>
            <a:r>
              <a:rPr lang="en-GB" sz="40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i</a:t>
            </a: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 n m d g o c k </a:t>
            </a:r>
            <a:r>
              <a:rPr lang="en-GB" sz="40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ck</a:t>
            </a: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 e u r</a:t>
            </a:r>
            <a:endParaRPr lang="en-GB" sz="4000" dirty="0">
              <a:solidFill>
                <a:prstClr val="black">
                  <a:lumMod val="50000"/>
                  <a:lumOff val="50000"/>
                </a:prstClr>
              </a:solidFill>
              <a:latin typeface="CCW Precursive 6" panose="03050602040000000000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66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900" b="1" dirty="0" smtClean="0">
                <a:solidFill>
                  <a:srgbClr val="90C226"/>
                </a:solidFill>
                <a:latin typeface="CCW Precursive 6" panose="03050602040000000000" pitchFamily="66" charset="0"/>
              </a:rPr>
              <a:t>Alphabet Song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232" y="2103120"/>
            <a:ext cx="7602871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7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4610" y="268444"/>
            <a:ext cx="4691584" cy="6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6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9" y="578112"/>
            <a:ext cx="7525870" cy="530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46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900" b="1" dirty="0">
                <a:solidFill>
                  <a:srgbClr val="90C226"/>
                </a:solidFill>
                <a:latin typeface="CCW Precursive 6" panose="03050602040000000000" pitchFamily="66" charset="0"/>
              </a:rPr>
              <a:t> </a:t>
            </a:r>
            <a:r>
              <a:rPr lang="en-GB" sz="6900" b="1" dirty="0" smtClean="0">
                <a:solidFill>
                  <a:srgbClr val="90C226"/>
                </a:solidFill>
                <a:latin typeface="CCW Precursive 6" panose="03050602040000000000" pitchFamily="66" charset="0"/>
              </a:rPr>
              <a:t>sight words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8193" y="2160589"/>
            <a:ext cx="94836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rgbClr val="90C226"/>
                </a:solidFill>
                <a:latin typeface="CCW Precursive 6" panose="03050602040000000000" pitchFamily="66" charset="0"/>
                <a:ea typeface="+mj-ea"/>
                <a:cs typeface="+mj-cs"/>
              </a:rPr>
              <a:t>Sight words break the rules. They can not be sounded out. We just have to learn what they look like.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04949" y="3515662"/>
            <a:ext cx="8869053" cy="2682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GB" sz="8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CW Precursive 6" panose="03050602040000000000" pitchFamily="66" charset="0"/>
              </a:rPr>
              <a:t>I</a:t>
            </a:r>
          </a:p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GB" sz="8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CW Precursive 6" panose="03050602040000000000" pitchFamily="66" charset="0"/>
              </a:rPr>
              <a:t>the</a:t>
            </a:r>
            <a:endParaRPr lang="en-GB" sz="8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543" y="4285857"/>
            <a:ext cx="2439860" cy="18288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82343" y="3278777"/>
            <a:ext cx="35916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CW Precursive 6" panose="03050602040000000000" pitchFamily="66" charset="0"/>
              </a:rPr>
              <a:t>Can you write sight words 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I</a:t>
            </a:r>
            <a:r>
              <a:rPr lang="en-GB" dirty="0" smtClean="0">
                <a:latin typeface="CCW Precursive 6" panose="03050602040000000000" pitchFamily="66" charset="0"/>
              </a:rPr>
              <a:t> and </a:t>
            </a:r>
            <a:r>
              <a:rPr lang="en-GB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the</a:t>
            </a:r>
            <a:r>
              <a:rPr lang="en-GB" dirty="0" smtClean="0">
                <a:latin typeface="CCW Precursive 6" panose="03050602040000000000" pitchFamily="66" charset="0"/>
              </a:rPr>
              <a:t> in sugar or flour or salt?</a:t>
            </a:r>
            <a:endParaRPr lang="en-GB" dirty="0">
              <a:latin typeface="CCW Precursive 6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2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90C226"/>
                </a:solidFill>
                <a:latin typeface="CCW Precursive 6" panose="03050602040000000000" pitchFamily="66" charset="0"/>
              </a:rPr>
              <a:t>Useful website games: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22199"/>
          </a:xfrm>
        </p:spPr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www.phonicsplay.co.uk/resources/phase/2/flashcards-speed-trials</a:t>
            </a:r>
            <a:r>
              <a:rPr lang="en-GB" dirty="0" smtClean="0"/>
              <a:t> (phonics play, phase 2, flashcards speed trial, pick individual graphemes, all up to set 4)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www.phonicsplay.co.uk/resources/phase/2/grab-a-giggling-grapheme</a:t>
            </a:r>
            <a:r>
              <a:rPr lang="en-GB" dirty="0" smtClean="0"/>
              <a:t> (phonics play, phase 2, grab a giggling grapheme, +</a:t>
            </a:r>
            <a:r>
              <a:rPr lang="en-GB" dirty="0" err="1" smtClean="0"/>
              <a:t>ck</a:t>
            </a:r>
            <a:r>
              <a:rPr lang="en-GB" dirty="0" smtClean="0"/>
              <a:t> e u r)</a:t>
            </a:r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www.phonicsplay.co.uk/resources/phase/2/dragons-den</a:t>
            </a:r>
            <a:r>
              <a:rPr lang="en-GB" dirty="0" smtClean="0"/>
              <a:t> (phonics play, phase 2, dragons den, +r)</a:t>
            </a:r>
            <a:endParaRPr lang="en-GB" dirty="0"/>
          </a:p>
          <a:p>
            <a:r>
              <a:rPr lang="en-GB" dirty="0" err="1" smtClean="0"/>
              <a:t>Alphablocks</a:t>
            </a:r>
            <a:r>
              <a:rPr lang="en-GB" dirty="0" smtClean="0"/>
              <a:t> videos:</a:t>
            </a:r>
          </a:p>
          <a:p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www.youtube.com/watch?v=xnOfoSe18Dg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793797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137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CCW Precursive 6</vt:lpstr>
      <vt:lpstr>Trebuchet MS</vt:lpstr>
      <vt:lpstr>Wingdings 3</vt:lpstr>
      <vt:lpstr>Facet</vt:lpstr>
      <vt:lpstr>EYFS phonics</vt:lpstr>
      <vt:lpstr>Alphabet Song</vt:lpstr>
      <vt:lpstr>PowerPoint Presentation</vt:lpstr>
      <vt:lpstr>PowerPoint Presentation</vt:lpstr>
      <vt:lpstr> sight words</vt:lpstr>
      <vt:lpstr>Useful website games: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EYFS phonics</dc:title>
  <dc:creator>Administrator</dc:creator>
  <cp:lastModifiedBy>Administrator</cp:lastModifiedBy>
  <cp:revision>11</cp:revision>
  <dcterms:created xsi:type="dcterms:W3CDTF">2020-09-16T10:45:21Z</dcterms:created>
  <dcterms:modified xsi:type="dcterms:W3CDTF">2020-09-28T09:16:02Z</dcterms:modified>
</cp:coreProperties>
</file>