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70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Friday 15</a:t>
            </a:r>
            <a:r>
              <a:rPr lang="en-GB" baseline="30000" smtClean="0"/>
              <a:t>th</a:t>
            </a:r>
            <a:r>
              <a:rPr lang="en-GB" smtClean="0"/>
              <a:t> </a:t>
            </a:r>
            <a:r>
              <a:rPr lang="en-GB" dirty="0" smtClean="0"/>
              <a:t>January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English Lesson 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1799" y="293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is an expanded noun phrase? 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3422" y="365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is an expanded noun phrase?</a:t>
            </a:r>
          </a:p>
          <a:p>
            <a:pPr lvl="1"/>
            <a:r>
              <a:rPr lang="en-GB" sz="2400" dirty="0" smtClean="0"/>
              <a:t>A sentence that used one or more adjective to describe the noun.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 smtClean="0"/>
              <a:t>She had beautiful long curly hair.</a:t>
            </a:r>
          </a:p>
          <a:p>
            <a:pPr lvl="1"/>
            <a:r>
              <a:rPr lang="en-GB" sz="2400" dirty="0" smtClean="0"/>
              <a:t>A multi-coloured astonishing butterfly flew past. 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8919" y="441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Can you think of an expanded noun phrase for this character?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894" y="2433508"/>
            <a:ext cx="2473359" cy="305289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0805" y="241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Can you think of an expanded noun phrase for this character? 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>
              <a:buClr>
                <a:srgbClr val="90C226"/>
              </a:buClr>
              <a:buNone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grumpy woman had long dark hair. </a:t>
            </a:r>
            <a:endParaRPr lang="en-GB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She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looked like she could shout at your for no reason at all.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894" y="2433508"/>
            <a:ext cx="2473359" cy="305289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3388" y="2497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How old do you think she is?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What might she do for a job?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What is her personality like?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253" y="2800177"/>
            <a:ext cx="2469094" cy="305436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0805" y="122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6388" y="1251284"/>
            <a:ext cx="4609380" cy="5528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Predict what you think these characters might be like in the book.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extend your sentences use the power of because.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think Mr Brownlow is a kind gentle</a:t>
            </a: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man. He works in an old tall bank all day long. When he finishes work he walks home and feeds hungry dogs.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999" y="344121"/>
            <a:ext cx="4534401" cy="643592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1592" y="1802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Drop-in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Don’t forget, if you have any questions please feel free to contact Miss Ware on teams. 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5342" y="365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190</Words>
  <Application>Microsoft Office PowerPoint</Application>
  <PresentationFormat>Widescreen</PresentationFormat>
  <Paragraphs>27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Friday 15th January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</vt:lpstr>
      <vt:lpstr>English Drop-in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13th January</dc:title>
  <dc:creator>Phoebe Ware</dc:creator>
  <cp:lastModifiedBy>Phoebe Ware</cp:lastModifiedBy>
  <cp:revision>6</cp:revision>
  <dcterms:created xsi:type="dcterms:W3CDTF">2021-01-05T14:38:32Z</dcterms:created>
  <dcterms:modified xsi:type="dcterms:W3CDTF">2021-01-06T15:08:02Z</dcterms:modified>
</cp:coreProperties>
</file>