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311" r:id="rId13"/>
    <p:sldId id="312" r:id="rId14"/>
    <p:sldId id="299" r:id="rId15"/>
    <p:sldId id="306" r:id="rId16"/>
    <p:sldId id="300" r:id="rId17"/>
    <p:sldId id="304" r:id="rId18"/>
    <p:sldId id="313" r:id="rId19"/>
    <p:sldId id="314" r:id="rId20"/>
    <p:sldId id="307" r:id="rId21"/>
    <p:sldId id="315" r:id="rId22"/>
    <p:sldId id="31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24/10/2020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24/10/2020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" y="2267496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8399" y="1394442"/>
            <a:ext cx="4524930" cy="4529817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363051" y="465586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6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980800" y="342140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468927" y="2903968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2980800" y="394289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2980800" y="2903968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2468927" y="394289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2468927" y="342140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3477410" y="342140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79858" y="196987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1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16367" y="3275653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7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  <p:bldP spid="26" grpId="1"/>
      <p:bldP spid="27" grpId="0" animBg="1"/>
      <p:bldP spid="27" grpId="1" animBg="1"/>
      <p:bldP spid="27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7" grpId="0" animBg="1"/>
      <p:bldP spid="37" grpId="1" animBg="1"/>
      <p:bldP spid="37" grpId="2" animBg="1"/>
      <p:bldP spid="17" grpId="0"/>
      <p:bldP spid="17" grpId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91132" y="1657903"/>
            <a:ext cx="4680035" cy="46850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27562" y="5015056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27562" y="2226496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1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30728" y="3084695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5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649667" y="395722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305694" y="361076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993640" y="430368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6305693" y="430368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993639" y="361076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1318811" y="629553"/>
            <a:ext cx="6271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different ways could we complete the part-whole model?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9259E-6 L -0.32326 -0.179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63" y="-895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28351 -0.2057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-1030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-0.32483 0.1196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50" y="597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-0.22084 -0.22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42" y="-1125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-0.2974 -0.205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8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326 -0.17917 L -0.32292 0.220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997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0.20578 L -0.2849 0.1844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951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84 -0.225 L -0.21511 0.1731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1990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74 -0.20578 L -0.28889 0.1844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1951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483 0.11968 L -0.32778 -0.2636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91132" y="1657903"/>
            <a:ext cx="4680035" cy="46850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27562" y="5015056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27562" y="2226496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1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30728" y="3084695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5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649667" y="395722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305694" y="361076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993640" y="430368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6305693" y="430368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993639" y="361076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1318811" y="629553"/>
            <a:ext cx="6271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different ways could we complete the part-whole model?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30736" y="500790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3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0736" y="221934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2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72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9259E-6 L -0.28594 -0.17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-89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28351 -0.205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-1030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-0.36007 0.121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3" y="608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-0.21302 0.12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60" y="606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-0.2974 -0.205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8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594 -0.17963 L -0.28924 0.2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1979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0.20578 L -0.2849 0.1844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951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302 0.1213 L -0.22153 -0.257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1895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74 -0.20578 L -0.28889 0.184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19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007 0.12199 L -0.35937 -0.262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1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1" animBg="1"/>
      <p:bldP spid="24" grpId="2" animBg="1"/>
      <p:bldP spid="25" grpId="1" animBg="1"/>
      <p:bldP spid="25" grpId="2" animBg="1"/>
      <p:bldP spid="26" grpId="1" animBg="1"/>
      <p:bldP spid="26" grpId="2" animBg="1"/>
      <p:bldP spid="27" grpId="1" animBg="1"/>
      <p:bldP spid="27" grpId="2" animBg="1"/>
      <p:bldP spid="28" grpId="1" animBg="1"/>
      <p:bldP spid="28" grpId="2" animBg="1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91132" y="1657903"/>
            <a:ext cx="4680035" cy="46850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27562" y="500790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27562" y="2226496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1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30728" y="3084695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5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649667" y="395722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305694" y="361076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993640" y="430368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6305693" y="430368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993639" y="361076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1318811" y="629553"/>
            <a:ext cx="6271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different ways could we complete the part-whole model?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30736" y="500790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3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0736" y="221934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2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7626" y="5007909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0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7626" y="2227538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5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384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9259E-6 L -0.29062 -0.2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31" y="-10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28351 -0.205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-1030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-0.29358 -0.202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-1011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-0.28507 -0.2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3" y="-1011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-0.2974 -0.205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8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the number 9?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is one more than 9?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Which is the </a:t>
            </a:r>
            <a:r>
              <a:rPr lang="en-GB" sz="2800" dirty="0">
                <a:latin typeface="Comic Sans MS" panose="030F0702030302020204" pitchFamily="66" charset="0"/>
              </a:rPr>
              <a:t>5</a:t>
            </a:r>
            <a:r>
              <a:rPr lang="en-GB" sz="2800" dirty="0" smtClean="0">
                <a:latin typeface="Comic Sans MS" panose="030F0702030302020204" pitchFamily="66" charset="0"/>
              </a:rPr>
              <a:t>th flower?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082" y="2790916"/>
            <a:ext cx="1949416" cy="857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902" y="4782210"/>
            <a:ext cx="720716" cy="8222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916" y="4782210"/>
            <a:ext cx="720716" cy="8222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930" y="4782210"/>
            <a:ext cx="720716" cy="8222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516" y="4782210"/>
            <a:ext cx="720716" cy="8222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914" y="4782210"/>
            <a:ext cx="720716" cy="8222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00" y="4782210"/>
            <a:ext cx="720716" cy="8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the number 9?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is one more than 9?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Which is the 5th flower?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4760" y="1645618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1971" y="334776"/>
            <a:ext cx="1731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nine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082" y="2790916"/>
            <a:ext cx="1949416" cy="8575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81536" y="2958098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902" y="4782210"/>
            <a:ext cx="720716" cy="8222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916" y="4782210"/>
            <a:ext cx="720716" cy="8222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930" y="4782210"/>
            <a:ext cx="720716" cy="8222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516" y="4782210"/>
            <a:ext cx="720716" cy="8222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914" y="4782210"/>
            <a:ext cx="720716" cy="8222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00" y="4782210"/>
            <a:ext cx="720716" cy="822226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465768" y="4782210"/>
            <a:ext cx="524244" cy="82222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238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951" y="894453"/>
            <a:ext cx="5201552" cy="52071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06579" y="5108494"/>
            <a:ext cx="1168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3301" y="5083630"/>
            <a:ext cx="1068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91818" y="1115816"/>
            <a:ext cx="140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Whole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38575" y="227591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571603" y="227591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155089" y="227591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738575" y="170360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155089" y="170360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571603" y="170360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246143" y="456935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2627012" y="456935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2079171" y="456935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283880" y="4517104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025808" y="4517104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5668620" y="4517104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5184546" y="2810384"/>
            <a:ext cx="637156" cy="103009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904565" y="2810384"/>
            <a:ext cx="705048" cy="107152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065" y="2244165"/>
            <a:ext cx="1427798" cy="1722321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5604851" y="1009521"/>
            <a:ext cx="2371423" cy="1293692"/>
          </a:xfrm>
          <a:prstGeom prst="wedgeRoundRectCallout">
            <a:avLst>
              <a:gd name="adj1" fmla="val -2334"/>
              <a:gd name="adj2" fmla="val 77006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652953" y="1072311"/>
            <a:ext cx="2285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Are the parts always at the bottom?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8065" y="368215"/>
            <a:ext cx="3962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Part-Whole model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306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0146" y="5623471"/>
            <a:ext cx="4606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is NOT correct?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44" y="1732135"/>
            <a:ext cx="3439995" cy="344371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894480" y="233406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344150" y="190743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08950" y="1706766"/>
            <a:ext cx="3439995" cy="344371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355948" y="262955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805618" y="220292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012470" y="407024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473938" y="436573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013808" y="413712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475276" y="4432610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6897361" y="3040710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358829" y="333619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978831" y="407024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5440299" y="436573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778892" y="231910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228562" y="189247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240360" y="261459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690030" y="218796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94880" y="5122434"/>
            <a:ext cx="116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13808" y="5111607"/>
            <a:ext cx="106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62469" y="1220720"/>
            <a:ext cx="140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Whole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220153" y="2485392"/>
            <a:ext cx="674063" cy="44159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205081" y="3959051"/>
            <a:ext cx="692280" cy="43180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68883" y="5131323"/>
            <a:ext cx="116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78831" y="1202356"/>
            <a:ext cx="1068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1063" y="2149502"/>
            <a:ext cx="140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Whole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095438" y="3014163"/>
            <a:ext cx="431084" cy="67031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617785" y="2994220"/>
            <a:ext cx="440811" cy="67518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ss 37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5536897" y="2585038"/>
            <a:ext cx="1550340" cy="1526178"/>
          </a:xfrm>
          <a:prstGeom prst="plus">
            <a:avLst>
              <a:gd name="adj" fmla="val 4004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2729563" y="2338972"/>
            <a:ext cx="719068" cy="1347959"/>
          </a:xfrm>
          <a:prstGeom prst="corner">
            <a:avLst>
              <a:gd name="adj1" fmla="val 41826"/>
              <a:gd name="adj2" fmla="val 3803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7216369" y="2697944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7602576" y="295380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6817029" y="349185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7189351" y="3752578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32" grpId="0"/>
      <p:bldP spid="33" grpId="0"/>
      <p:bldP spid="34" grpId="0"/>
      <p:bldP spid="36" grpId="0"/>
      <p:bldP spid="38" grpId="0" animBg="1"/>
      <p:bldP spid="38" grpId="1" animBg="1"/>
      <p:bldP spid="40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44" y="1470875"/>
            <a:ext cx="3439995" cy="344371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894480" y="207280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344150" y="164617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480277" y="358239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805618" y="194166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012470" y="380898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473938" y="410447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419649" y="235804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475276" y="4171350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11576" y="1432148"/>
            <a:ext cx="3439995" cy="3443710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5807050" y="382890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6168732" y="343383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2195" y="424528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6628697" y="3701221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932534" y="1854365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394002" y="214985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893040" y="197525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7354508" y="227074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974666" y="4297191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7343570" y="1696580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949" y="1162989"/>
            <a:ext cx="4524930" cy="4529817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982106" y="4070474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174609" y="4249000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773915" y="477835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183601" y="4424416"/>
            <a:ext cx="66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7" name="Oval 26"/>
          <p:cNvSpPr/>
          <p:nvPr/>
        </p:nvSpPr>
        <p:spPr>
          <a:xfrm>
            <a:off x="4781725" y="1694517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4781725" y="1243581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231950" y="2129478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5231950" y="1687002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4781725" y="2596389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4781725" y="214545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5231950" y="2571953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231950" y="1244526"/>
            <a:ext cx="416381" cy="4163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6714" y="3126770"/>
            <a:ext cx="1445284" cy="998088"/>
          </a:xfrm>
          <a:prstGeom prst="rect">
            <a:avLst/>
          </a:prstGeom>
        </p:spPr>
      </p:pic>
      <p:sp>
        <p:nvSpPr>
          <p:cNvPr id="40" name="Rounded Rectangular Callout 39"/>
          <p:cNvSpPr/>
          <p:nvPr/>
        </p:nvSpPr>
        <p:spPr>
          <a:xfrm>
            <a:off x="1278503" y="2059293"/>
            <a:ext cx="2495412" cy="953477"/>
          </a:xfrm>
          <a:prstGeom prst="wedgeRoundRectCallout">
            <a:avLst>
              <a:gd name="adj1" fmla="val 175"/>
              <a:gd name="adj2" fmla="val 95324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1344766" y="2068805"/>
            <a:ext cx="2429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I can count on from 5!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27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40" grpId="0" animBg="1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9.2|10.6|9|1.5|1.3|1.4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4.8|6.7|11.7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7.9|1.4|1.2|5|8.3|1.4|1|2.1|5.1|23.1|16.2|5.9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5|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|21.8|1.5|1.4|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33.2|1.3|4.6|2|4.5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|10.3|8.3|5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9.1|4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0.4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1A02C4-FEA8-41DD-8724-1DBE91401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522d4c35-b548-4432-90ae-af4376e1c4b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3519</TotalTime>
  <Words>158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226</cp:revision>
  <dcterms:created xsi:type="dcterms:W3CDTF">2019-07-05T11:02:13Z</dcterms:created>
  <dcterms:modified xsi:type="dcterms:W3CDTF">2020-10-24T10:17:42Z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