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2" r:id="rId3"/>
    <p:sldId id="256" r:id="rId4"/>
    <p:sldId id="259" r:id="rId5"/>
    <p:sldId id="258" r:id="rId6"/>
    <p:sldId id="260" r:id="rId7"/>
    <p:sldId id="261"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2" d="100"/>
          <a:sy n="92" d="100"/>
        </p:scale>
        <p:origin x="25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5541162-090C-4EEA-8393-0E7B9C57EDCB}" type="datetimeFigureOut">
              <a:rPr lang="en-GB" smtClean="0"/>
              <a:t>19/11/2020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1FFF8A-C30B-4508-9767-B846D2A8B34E}" type="slidenum">
              <a:rPr lang="en-GB" smtClean="0"/>
              <a:t>‹#›</a:t>
            </a:fld>
            <a:endParaRPr lang="en-GB"/>
          </a:p>
        </p:txBody>
      </p:sp>
    </p:spTree>
    <p:extLst>
      <p:ext uri="{BB962C8B-B14F-4D97-AF65-F5344CB8AC3E}">
        <p14:creationId xmlns:p14="http://schemas.microsoft.com/office/powerpoint/2010/main" val="4005808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5541162-090C-4EEA-8393-0E7B9C57EDCB}" type="datetimeFigureOut">
              <a:rPr lang="en-GB" smtClean="0"/>
              <a:t>19/11/2020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1FFF8A-C30B-4508-9767-B846D2A8B34E}" type="slidenum">
              <a:rPr lang="en-GB" smtClean="0"/>
              <a:t>‹#›</a:t>
            </a:fld>
            <a:endParaRPr lang="en-GB"/>
          </a:p>
        </p:txBody>
      </p:sp>
    </p:spTree>
    <p:extLst>
      <p:ext uri="{BB962C8B-B14F-4D97-AF65-F5344CB8AC3E}">
        <p14:creationId xmlns:p14="http://schemas.microsoft.com/office/powerpoint/2010/main" val="1969499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5541162-090C-4EEA-8393-0E7B9C57EDCB}" type="datetimeFigureOut">
              <a:rPr lang="en-GB" smtClean="0"/>
              <a:t>19/11/2020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1FFF8A-C30B-4508-9767-B846D2A8B34E}" type="slidenum">
              <a:rPr lang="en-GB" smtClean="0"/>
              <a:t>‹#›</a:t>
            </a:fld>
            <a:endParaRPr lang="en-GB"/>
          </a:p>
        </p:txBody>
      </p:sp>
    </p:spTree>
    <p:extLst>
      <p:ext uri="{BB962C8B-B14F-4D97-AF65-F5344CB8AC3E}">
        <p14:creationId xmlns:p14="http://schemas.microsoft.com/office/powerpoint/2010/main" val="3515305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5541162-090C-4EEA-8393-0E7B9C57EDCB}" type="datetimeFigureOut">
              <a:rPr lang="en-GB" smtClean="0"/>
              <a:t>19/11/2020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1FFF8A-C30B-4508-9767-B846D2A8B34E}" type="slidenum">
              <a:rPr lang="en-GB" smtClean="0"/>
              <a:t>‹#›</a:t>
            </a:fld>
            <a:endParaRPr lang="en-GB"/>
          </a:p>
        </p:txBody>
      </p:sp>
    </p:spTree>
    <p:extLst>
      <p:ext uri="{BB962C8B-B14F-4D97-AF65-F5344CB8AC3E}">
        <p14:creationId xmlns:p14="http://schemas.microsoft.com/office/powerpoint/2010/main" val="3722019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541162-090C-4EEA-8393-0E7B9C57EDCB}" type="datetimeFigureOut">
              <a:rPr lang="en-GB" smtClean="0"/>
              <a:t>19/11/2020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1FFF8A-C30B-4508-9767-B846D2A8B34E}" type="slidenum">
              <a:rPr lang="en-GB" smtClean="0"/>
              <a:t>‹#›</a:t>
            </a:fld>
            <a:endParaRPr lang="en-GB"/>
          </a:p>
        </p:txBody>
      </p:sp>
    </p:spTree>
    <p:extLst>
      <p:ext uri="{BB962C8B-B14F-4D97-AF65-F5344CB8AC3E}">
        <p14:creationId xmlns:p14="http://schemas.microsoft.com/office/powerpoint/2010/main" val="62910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5541162-090C-4EEA-8393-0E7B9C57EDCB}" type="datetimeFigureOut">
              <a:rPr lang="en-GB" smtClean="0"/>
              <a:t>19/11/2020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1FFF8A-C30B-4508-9767-B846D2A8B34E}" type="slidenum">
              <a:rPr lang="en-GB" smtClean="0"/>
              <a:t>‹#›</a:t>
            </a:fld>
            <a:endParaRPr lang="en-GB"/>
          </a:p>
        </p:txBody>
      </p:sp>
    </p:spTree>
    <p:extLst>
      <p:ext uri="{BB962C8B-B14F-4D97-AF65-F5344CB8AC3E}">
        <p14:creationId xmlns:p14="http://schemas.microsoft.com/office/powerpoint/2010/main" val="3942351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5541162-090C-4EEA-8393-0E7B9C57EDCB}" type="datetimeFigureOut">
              <a:rPr lang="en-GB" smtClean="0"/>
              <a:t>19/11/2020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1FFF8A-C30B-4508-9767-B846D2A8B34E}" type="slidenum">
              <a:rPr lang="en-GB" smtClean="0"/>
              <a:t>‹#›</a:t>
            </a:fld>
            <a:endParaRPr lang="en-GB"/>
          </a:p>
        </p:txBody>
      </p:sp>
    </p:spTree>
    <p:extLst>
      <p:ext uri="{BB962C8B-B14F-4D97-AF65-F5344CB8AC3E}">
        <p14:creationId xmlns:p14="http://schemas.microsoft.com/office/powerpoint/2010/main" val="725212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5541162-090C-4EEA-8393-0E7B9C57EDCB}" type="datetimeFigureOut">
              <a:rPr lang="en-GB" smtClean="0"/>
              <a:t>19/11/2020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1FFF8A-C30B-4508-9767-B846D2A8B34E}" type="slidenum">
              <a:rPr lang="en-GB" smtClean="0"/>
              <a:t>‹#›</a:t>
            </a:fld>
            <a:endParaRPr lang="en-GB"/>
          </a:p>
        </p:txBody>
      </p:sp>
    </p:spTree>
    <p:extLst>
      <p:ext uri="{BB962C8B-B14F-4D97-AF65-F5344CB8AC3E}">
        <p14:creationId xmlns:p14="http://schemas.microsoft.com/office/powerpoint/2010/main" val="4187624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541162-090C-4EEA-8393-0E7B9C57EDCB}" type="datetimeFigureOut">
              <a:rPr lang="en-GB" smtClean="0"/>
              <a:t>19/11/2020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1FFF8A-C30B-4508-9767-B846D2A8B34E}" type="slidenum">
              <a:rPr lang="en-GB" smtClean="0"/>
              <a:t>‹#›</a:t>
            </a:fld>
            <a:endParaRPr lang="en-GB"/>
          </a:p>
        </p:txBody>
      </p:sp>
    </p:spTree>
    <p:extLst>
      <p:ext uri="{BB962C8B-B14F-4D97-AF65-F5344CB8AC3E}">
        <p14:creationId xmlns:p14="http://schemas.microsoft.com/office/powerpoint/2010/main" val="294273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5541162-090C-4EEA-8393-0E7B9C57EDCB}" type="datetimeFigureOut">
              <a:rPr lang="en-GB" smtClean="0"/>
              <a:t>19/11/2020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1FFF8A-C30B-4508-9767-B846D2A8B34E}" type="slidenum">
              <a:rPr lang="en-GB" smtClean="0"/>
              <a:t>‹#›</a:t>
            </a:fld>
            <a:endParaRPr lang="en-GB"/>
          </a:p>
        </p:txBody>
      </p:sp>
    </p:spTree>
    <p:extLst>
      <p:ext uri="{BB962C8B-B14F-4D97-AF65-F5344CB8AC3E}">
        <p14:creationId xmlns:p14="http://schemas.microsoft.com/office/powerpoint/2010/main" val="2577372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5541162-090C-4EEA-8393-0E7B9C57EDCB}" type="datetimeFigureOut">
              <a:rPr lang="en-GB" smtClean="0"/>
              <a:t>19/11/2020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1FFF8A-C30B-4508-9767-B846D2A8B34E}" type="slidenum">
              <a:rPr lang="en-GB" smtClean="0"/>
              <a:t>‹#›</a:t>
            </a:fld>
            <a:endParaRPr lang="en-GB"/>
          </a:p>
        </p:txBody>
      </p:sp>
    </p:spTree>
    <p:extLst>
      <p:ext uri="{BB962C8B-B14F-4D97-AF65-F5344CB8AC3E}">
        <p14:creationId xmlns:p14="http://schemas.microsoft.com/office/powerpoint/2010/main" val="4279911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541162-090C-4EEA-8393-0E7B9C57EDCB}" type="datetimeFigureOut">
              <a:rPr lang="en-GB" smtClean="0"/>
              <a:t>19/11/2020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FFF8A-C30B-4508-9767-B846D2A8B34E}" type="slidenum">
              <a:rPr lang="en-GB" smtClean="0"/>
              <a:t>‹#›</a:t>
            </a:fld>
            <a:endParaRPr lang="en-GB"/>
          </a:p>
        </p:txBody>
      </p:sp>
    </p:spTree>
    <p:extLst>
      <p:ext uri="{BB962C8B-B14F-4D97-AF65-F5344CB8AC3E}">
        <p14:creationId xmlns:p14="http://schemas.microsoft.com/office/powerpoint/2010/main" val="2541527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GDzcLZDdxq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Vocal Chords </a:t>
            </a:r>
            <a:endParaRPr lang="en-GB" dirty="0"/>
          </a:p>
        </p:txBody>
      </p:sp>
      <p:sp>
        <p:nvSpPr>
          <p:cNvPr id="3" name="Content Placeholder 2"/>
          <p:cNvSpPr>
            <a:spLocks noGrp="1"/>
          </p:cNvSpPr>
          <p:nvPr>
            <p:ph idx="1"/>
          </p:nvPr>
        </p:nvSpPr>
        <p:spPr/>
        <p:txBody>
          <a:bodyPr/>
          <a:lstStyle/>
          <a:p>
            <a:pPr marL="0" indent="0">
              <a:buNone/>
            </a:pPr>
            <a:r>
              <a:rPr lang="en-GB" dirty="0" smtClean="0"/>
              <a:t>What are vocal chords? </a:t>
            </a:r>
          </a:p>
          <a:p>
            <a:pPr marL="0" indent="0">
              <a:buNone/>
            </a:pPr>
            <a:endParaRPr lang="en-GB" dirty="0"/>
          </a:p>
          <a:p>
            <a:pPr marL="0" indent="0">
              <a:buNone/>
            </a:pPr>
            <a:r>
              <a:rPr lang="en-GB" dirty="0" smtClean="0"/>
              <a:t>How are they linked with sound and pitch?</a:t>
            </a:r>
            <a:endParaRPr lang="en-GB" dirty="0"/>
          </a:p>
        </p:txBody>
      </p:sp>
    </p:spTree>
    <p:extLst>
      <p:ext uri="{BB962C8B-B14F-4D97-AF65-F5344CB8AC3E}">
        <p14:creationId xmlns:p14="http://schemas.microsoft.com/office/powerpoint/2010/main" val="3791646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 corners – Where are your vocal chords? </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In your mouth							In your throat</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r>
              <a:rPr lang="en-GB" dirty="0" smtClean="0"/>
              <a:t>In your stomach 							In your chest</a:t>
            </a:r>
            <a:endParaRPr lang="en-GB" dirty="0"/>
          </a:p>
        </p:txBody>
      </p:sp>
      <p:pic>
        <p:nvPicPr>
          <p:cNvPr id="4" name="Picture 3"/>
          <p:cNvPicPr>
            <a:picLocks noChangeAspect="1"/>
          </p:cNvPicPr>
          <p:nvPr/>
        </p:nvPicPr>
        <p:blipFill>
          <a:blip r:embed="rId2"/>
          <a:stretch>
            <a:fillRect/>
          </a:stretch>
        </p:blipFill>
        <p:spPr>
          <a:xfrm>
            <a:off x="4164517" y="2194423"/>
            <a:ext cx="3497802" cy="3466148"/>
          </a:xfrm>
          <a:prstGeom prst="rect">
            <a:avLst/>
          </a:prstGeom>
        </p:spPr>
      </p:pic>
    </p:spTree>
    <p:extLst>
      <p:ext uri="{BB962C8B-B14F-4D97-AF65-F5344CB8AC3E}">
        <p14:creationId xmlns:p14="http://schemas.microsoft.com/office/powerpoint/2010/main" val="3264172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1859340"/>
            <a:ext cx="6096000" cy="3139321"/>
          </a:xfrm>
          <a:prstGeom prst="rect">
            <a:avLst/>
          </a:prstGeom>
        </p:spPr>
        <p:txBody>
          <a:bodyPr>
            <a:spAutoFit/>
          </a:bodyPr>
          <a:lstStyle/>
          <a:p>
            <a:r>
              <a:rPr lang="en-GB" b="1" i="0" dirty="0" smtClean="0">
                <a:solidFill>
                  <a:srgbClr val="555555"/>
                </a:solidFill>
                <a:effectLst/>
                <a:latin typeface="Open Sans"/>
              </a:rPr>
              <a:t>Larynx</a:t>
            </a:r>
          </a:p>
          <a:p>
            <a:r>
              <a:rPr lang="en-GB" b="0" i="0" dirty="0" smtClean="0">
                <a:solidFill>
                  <a:srgbClr val="555555"/>
                </a:solidFill>
                <a:effectLst/>
                <a:latin typeface="Open Sans"/>
              </a:rPr>
              <a:t>Take a deep breath in. You just filled your lungs with air. As you breathe out, that air travels back up your windpipe, also called the </a:t>
            </a:r>
            <a:r>
              <a:rPr lang="en-GB" b="1" i="0" dirty="0" smtClean="0">
                <a:solidFill>
                  <a:srgbClr val="555555"/>
                </a:solidFill>
                <a:effectLst/>
                <a:latin typeface="Open Sans"/>
              </a:rPr>
              <a:t>trachea</a:t>
            </a:r>
            <a:r>
              <a:rPr lang="en-GB" b="0" i="0" dirty="0" smtClean="0">
                <a:solidFill>
                  <a:srgbClr val="555555"/>
                </a:solidFill>
                <a:effectLst/>
                <a:latin typeface="Open Sans"/>
              </a:rPr>
              <a:t>, the tube-like passageway in your throat for air.</a:t>
            </a:r>
          </a:p>
          <a:p>
            <a:r>
              <a:rPr lang="en-GB" b="0" i="0" dirty="0" smtClean="0">
                <a:solidFill>
                  <a:srgbClr val="555555"/>
                </a:solidFill>
                <a:effectLst/>
                <a:latin typeface="Open Sans"/>
              </a:rPr>
              <a:t>The box-shaped area at the top of your windpipe is called the </a:t>
            </a:r>
            <a:r>
              <a:rPr lang="en-GB" b="1" i="0" dirty="0" smtClean="0">
                <a:solidFill>
                  <a:srgbClr val="555555"/>
                </a:solidFill>
                <a:effectLst/>
                <a:latin typeface="Open Sans"/>
              </a:rPr>
              <a:t>larynx</a:t>
            </a:r>
            <a:r>
              <a:rPr lang="en-GB" b="0" i="0" dirty="0" smtClean="0">
                <a:solidFill>
                  <a:srgbClr val="555555"/>
                </a:solidFill>
                <a:effectLst/>
                <a:latin typeface="Open Sans"/>
              </a:rPr>
              <a:t>. The larynx is nicknamed the voice box because it holds the body parts that help us speak. So you could say that the larynx is the source of your voice. Have you ever noticed the small bump on the front part of your throat below your chin? That is your larynx.</a:t>
            </a:r>
            <a:endParaRPr lang="en-GB" b="0" i="0" dirty="0">
              <a:solidFill>
                <a:srgbClr val="555555"/>
              </a:solidFill>
              <a:effectLst/>
              <a:latin typeface="Open Sans"/>
            </a:endParaRPr>
          </a:p>
        </p:txBody>
      </p:sp>
    </p:spTree>
    <p:extLst>
      <p:ext uri="{BB962C8B-B14F-4D97-AF65-F5344CB8AC3E}">
        <p14:creationId xmlns:p14="http://schemas.microsoft.com/office/powerpoint/2010/main" val="3689147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learn from the professionals…</a:t>
            </a:r>
            <a:endParaRPr lang="en-GB" dirty="0"/>
          </a:p>
        </p:txBody>
      </p:sp>
      <p:sp>
        <p:nvSpPr>
          <p:cNvPr id="3" name="Content Placeholder 2"/>
          <p:cNvSpPr>
            <a:spLocks noGrp="1"/>
          </p:cNvSpPr>
          <p:nvPr>
            <p:ph idx="1"/>
          </p:nvPr>
        </p:nvSpPr>
        <p:spPr/>
        <p:txBody>
          <a:bodyPr/>
          <a:lstStyle/>
          <a:p>
            <a:pPr marL="0" indent="0">
              <a:buNone/>
            </a:pPr>
            <a:r>
              <a:rPr lang="en-GB" dirty="0" smtClean="0">
                <a:hlinkClick r:id="rId2"/>
              </a:rPr>
              <a:t>https://www.youtube.com/watch?v=GDzcLZDdxqs</a:t>
            </a:r>
            <a:r>
              <a:rPr lang="en-GB" dirty="0" smtClean="0"/>
              <a:t> </a:t>
            </a:r>
            <a:endParaRPr lang="en-GB" dirty="0"/>
          </a:p>
        </p:txBody>
      </p:sp>
      <p:pic>
        <p:nvPicPr>
          <p:cNvPr id="4" name="Picture 3"/>
          <p:cNvPicPr>
            <a:picLocks noChangeAspect="1"/>
          </p:cNvPicPr>
          <p:nvPr/>
        </p:nvPicPr>
        <p:blipFill>
          <a:blip r:embed="rId3"/>
          <a:stretch>
            <a:fillRect/>
          </a:stretch>
        </p:blipFill>
        <p:spPr>
          <a:xfrm>
            <a:off x="2717074" y="2805889"/>
            <a:ext cx="6022794" cy="3158666"/>
          </a:xfrm>
          <a:prstGeom prst="rect">
            <a:avLst/>
          </a:prstGeom>
        </p:spPr>
      </p:pic>
    </p:spTree>
    <p:extLst>
      <p:ext uri="{BB962C8B-B14F-4D97-AF65-F5344CB8AC3E}">
        <p14:creationId xmlns:p14="http://schemas.microsoft.com/office/powerpoint/2010/main" val="2405188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test our knowledge… </a:t>
            </a:r>
            <a:endParaRPr lang="en-GB" dirty="0"/>
          </a:p>
        </p:txBody>
      </p:sp>
      <p:pic>
        <p:nvPicPr>
          <p:cNvPr id="5" name="Content Placeholder 4"/>
          <p:cNvPicPr>
            <a:picLocks noGrp="1" noChangeAspect="1"/>
          </p:cNvPicPr>
          <p:nvPr>
            <p:ph idx="1"/>
          </p:nvPr>
        </p:nvPicPr>
        <p:blipFill>
          <a:blip r:embed="rId2"/>
          <a:stretch>
            <a:fillRect/>
          </a:stretch>
        </p:blipFill>
        <p:spPr>
          <a:xfrm>
            <a:off x="2899955" y="1757095"/>
            <a:ext cx="5578621" cy="5020759"/>
          </a:xfrm>
          <a:prstGeom prst="rect">
            <a:avLst/>
          </a:prstGeom>
        </p:spPr>
      </p:pic>
    </p:spTree>
    <p:extLst>
      <p:ext uri="{BB962C8B-B14F-4D97-AF65-F5344CB8AC3E}">
        <p14:creationId xmlns:p14="http://schemas.microsoft.com/office/powerpoint/2010/main" val="2104452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B050"/>
                </a:solidFill>
              </a:rPr>
              <a:t>What do we now know…? </a:t>
            </a:r>
            <a:endParaRPr lang="en-GB" b="1" dirty="0">
              <a:solidFill>
                <a:srgbClr val="00B050"/>
              </a:solidFill>
            </a:endParaRPr>
          </a:p>
        </p:txBody>
      </p:sp>
      <p:sp>
        <p:nvSpPr>
          <p:cNvPr id="3" name="Content Placeholder 2"/>
          <p:cNvSpPr>
            <a:spLocks noGrp="1"/>
          </p:cNvSpPr>
          <p:nvPr>
            <p:ph idx="1"/>
          </p:nvPr>
        </p:nvSpPr>
        <p:spPr/>
        <p:txBody>
          <a:bodyPr/>
          <a:lstStyle/>
          <a:p>
            <a:pPr marL="0" indent="0">
              <a:buNone/>
            </a:pPr>
            <a:r>
              <a:rPr lang="en-GB" b="1" dirty="0" smtClean="0">
                <a:solidFill>
                  <a:srgbClr val="00B050"/>
                </a:solidFill>
              </a:rPr>
              <a:t>The ________ your vocal chords vibrate the higher the pitch.</a:t>
            </a:r>
          </a:p>
          <a:p>
            <a:pPr marL="0" indent="0">
              <a:buNone/>
            </a:pPr>
            <a:r>
              <a:rPr lang="en-GB" b="1" dirty="0" smtClean="0">
                <a:solidFill>
                  <a:srgbClr val="00B050"/>
                </a:solidFill>
              </a:rPr>
              <a:t>When you whisper your vocal chords  _________ vibrate.</a:t>
            </a:r>
          </a:p>
          <a:p>
            <a:pPr marL="0" indent="0">
              <a:buNone/>
            </a:pPr>
            <a:r>
              <a:rPr lang="en-GB" b="1" dirty="0" smtClean="0">
                <a:solidFill>
                  <a:srgbClr val="00B050"/>
                </a:solidFill>
              </a:rPr>
              <a:t>When you create a low pitch sound, the vocal chords relax and vibrate ____________. </a:t>
            </a:r>
            <a:r>
              <a:rPr lang="en-GB" dirty="0"/>
              <a:t/>
            </a:r>
            <a:br>
              <a:rPr lang="en-GB" dirty="0"/>
            </a:br>
            <a:r>
              <a:rPr lang="en-GB" dirty="0" smtClean="0"/>
              <a:t> </a:t>
            </a:r>
            <a:endParaRPr lang="en-GB" dirty="0"/>
          </a:p>
        </p:txBody>
      </p:sp>
    </p:spTree>
    <p:extLst>
      <p:ext uri="{BB962C8B-B14F-4D97-AF65-F5344CB8AC3E}">
        <p14:creationId xmlns:p14="http://schemas.microsoft.com/office/powerpoint/2010/main" val="37070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B050"/>
                </a:solidFill>
              </a:rPr>
              <a:t>What do we now know…? </a:t>
            </a:r>
            <a:endParaRPr lang="en-GB" b="1" dirty="0">
              <a:solidFill>
                <a:srgbClr val="00B050"/>
              </a:solidFill>
            </a:endParaRPr>
          </a:p>
        </p:txBody>
      </p:sp>
      <p:sp>
        <p:nvSpPr>
          <p:cNvPr id="3" name="Content Placeholder 2"/>
          <p:cNvSpPr>
            <a:spLocks noGrp="1"/>
          </p:cNvSpPr>
          <p:nvPr>
            <p:ph idx="1"/>
          </p:nvPr>
        </p:nvSpPr>
        <p:spPr/>
        <p:txBody>
          <a:bodyPr/>
          <a:lstStyle/>
          <a:p>
            <a:pPr marL="0" indent="0">
              <a:buNone/>
            </a:pPr>
            <a:r>
              <a:rPr lang="en-GB" b="1" dirty="0" smtClean="0">
                <a:solidFill>
                  <a:srgbClr val="00B050"/>
                </a:solidFill>
              </a:rPr>
              <a:t>The </a:t>
            </a:r>
            <a:r>
              <a:rPr lang="en-GB" b="1" dirty="0" smtClean="0">
                <a:solidFill>
                  <a:srgbClr val="7030A0"/>
                </a:solidFill>
              </a:rPr>
              <a:t>faster</a:t>
            </a:r>
            <a:r>
              <a:rPr lang="en-GB" b="1" dirty="0" smtClean="0">
                <a:solidFill>
                  <a:srgbClr val="00B050"/>
                </a:solidFill>
              </a:rPr>
              <a:t> your vocal chords vibrate the higher the pitch.</a:t>
            </a:r>
          </a:p>
          <a:p>
            <a:pPr marL="0" indent="0">
              <a:buNone/>
            </a:pPr>
            <a:r>
              <a:rPr lang="en-GB" b="1" dirty="0" smtClean="0">
                <a:solidFill>
                  <a:srgbClr val="00B050"/>
                </a:solidFill>
              </a:rPr>
              <a:t>When you whisper your vocal chords  </a:t>
            </a:r>
            <a:r>
              <a:rPr lang="en-GB" b="1" dirty="0" smtClean="0">
                <a:solidFill>
                  <a:srgbClr val="7030A0"/>
                </a:solidFill>
              </a:rPr>
              <a:t>don’t</a:t>
            </a:r>
            <a:r>
              <a:rPr lang="en-GB" b="1" dirty="0" smtClean="0">
                <a:solidFill>
                  <a:srgbClr val="00B050"/>
                </a:solidFill>
              </a:rPr>
              <a:t> vibrate.</a:t>
            </a:r>
          </a:p>
          <a:p>
            <a:pPr marL="0" indent="0">
              <a:buNone/>
            </a:pPr>
            <a:r>
              <a:rPr lang="en-GB" b="1" dirty="0" smtClean="0">
                <a:solidFill>
                  <a:srgbClr val="00B050"/>
                </a:solidFill>
              </a:rPr>
              <a:t>When you create a low pitch sound, the vocal chords relax and vibrate </a:t>
            </a:r>
            <a:r>
              <a:rPr lang="en-GB" b="1" dirty="0" smtClean="0">
                <a:solidFill>
                  <a:srgbClr val="7030A0"/>
                </a:solidFill>
              </a:rPr>
              <a:t>slower</a:t>
            </a:r>
            <a:r>
              <a:rPr lang="en-GB" b="1" dirty="0" smtClean="0">
                <a:solidFill>
                  <a:srgbClr val="00B050"/>
                </a:solidFill>
              </a:rPr>
              <a:t>. </a:t>
            </a:r>
            <a:r>
              <a:rPr lang="en-GB" dirty="0"/>
              <a:t/>
            </a:r>
            <a:br>
              <a:rPr lang="en-GB" dirty="0"/>
            </a:br>
            <a:r>
              <a:rPr lang="en-GB" dirty="0" smtClean="0"/>
              <a:t> </a:t>
            </a:r>
            <a:endParaRPr lang="en-GB" dirty="0"/>
          </a:p>
        </p:txBody>
      </p:sp>
    </p:spTree>
    <p:extLst>
      <p:ext uri="{BB962C8B-B14F-4D97-AF65-F5344CB8AC3E}">
        <p14:creationId xmlns:p14="http://schemas.microsoft.com/office/powerpoint/2010/main" val="491113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did we work today?</a:t>
            </a:r>
            <a:endParaRPr lang="en-GB" dirty="0"/>
          </a:p>
        </p:txBody>
      </p:sp>
      <p:pic>
        <p:nvPicPr>
          <p:cNvPr id="4" name="Content Placeholder 3"/>
          <p:cNvPicPr>
            <a:picLocks noGrp="1" noChangeAspect="1"/>
          </p:cNvPicPr>
          <p:nvPr>
            <p:ph idx="1"/>
          </p:nvPr>
        </p:nvPicPr>
        <p:blipFill>
          <a:blip r:embed="rId2"/>
          <a:stretch>
            <a:fillRect/>
          </a:stretch>
        </p:blipFill>
        <p:spPr>
          <a:xfrm>
            <a:off x="3030583" y="1627327"/>
            <a:ext cx="5788746" cy="4715099"/>
          </a:xfrm>
          <a:prstGeom prst="rect">
            <a:avLst/>
          </a:prstGeom>
        </p:spPr>
      </p:pic>
    </p:spTree>
    <p:extLst>
      <p:ext uri="{BB962C8B-B14F-4D97-AF65-F5344CB8AC3E}">
        <p14:creationId xmlns:p14="http://schemas.microsoft.com/office/powerpoint/2010/main" val="2505302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271</Words>
  <Application>Microsoft Office PowerPoint</Application>
  <PresentationFormat>Widescreen</PresentationFormat>
  <Paragraphs>29</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Open Sans</vt:lpstr>
      <vt:lpstr>Office Theme</vt:lpstr>
      <vt:lpstr>Vocal Chords </vt:lpstr>
      <vt:lpstr>4 corners – Where are your vocal chords? </vt:lpstr>
      <vt:lpstr>PowerPoint Presentation</vt:lpstr>
      <vt:lpstr>Let’s learn from the professionals…</vt:lpstr>
      <vt:lpstr>Let’s test our knowledge… </vt:lpstr>
      <vt:lpstr>What do we now know…? </vt:lpstr>
      <vt:lpstr>What do we now know…? </vt:lpstr>
      <vt:lpstr>How did we work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Vocal Chords</dc:title>
  <dc:creator>Administrator</dc:creator>
  <cp:lastModifiedBy>Sasha Allsopp - UVA</cp:lastModifiedBy>
  <cp:revision>5</cp:revision>
  <dcterms:created xsi:type="dcterms:W3CDTF">2020-09-23T14:20:12Z</dcterms:created>
  <dcterms:modified xsi:type="dcterms:W3CDTF">2020-11-19T14:44:02Z</dcterms:modified>
</cp:coreProperties>
</file>