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3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7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4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9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8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6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11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70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55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08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1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90F9C-E501-48A7-AC09-3B4C2F249181}" type="datetimeFigureOut">
              <a:rPr lang="en-GB" smtClean="0"/>
              <a:t>04/12/2020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FBA9D-0CB8-49C0-932F-DAA4317D4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25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80112" y="233559"/>
            <a:ext cx="11041380" cy="5379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latin typeface="OpenDyslexic" panose="00000500000000000000" pitchFamily="50" charset="0"/>
              </a:rPr>
              <a:t>James I</a:t>
            </a:r>
            <a:endParaRPr lang="en-GB" sz="2800" dirty="0">
              <a:latin typeface="OpenDyslexic" panose="00000500000000000000" pitchFamily="50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80111" y="959105"/>
            <a:ext cx="4118609" cy="2942335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300" b="1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OpenDyslexic" panose="00000500000000000000" pitchFamily="50" charset="0"/>
              </a:rPr>
              <a:t>What </a:t>
            </a:r>
            <a:r>
              <a:rPr lang="en-GB" sz="1600" b="1" dirty="0">
                <a:latin typeface="OpenDyslexic" panose="00000500000000000000" pitchFamily="50" charset="0"/>
              </a:rPr>
              <a:t>was his childhood like?</a:t>
            </a: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________________________________________________________________________________________________________________________</a:t>
            </a:r>
            <a:endParaRPr lang="en-GB" sz="32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4691" y="-2107653"/>
            <a:ext cx="4636800" cy="60939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336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0541" y="959105"/>
            <a:ext cx="2320950" cy="2936601"/>
          </a:xfrm>
          <a:prstGeom prst="rect">
            <a:avLst/>
          </a:prstGeom>
        </p:spPr>
      </p:pic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880110" y="4090891"/>
            <a:ext cx="4118609" cy="3155695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300" b="1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OpenDyslexic" panose="00000500000000000000" pitchFamily="50" charset="0"/>
              </a:rPr>
              <a:t>Being King of Scotland</a:t>
            </a:r>
            <a:endParaRPr lang="en-GB" sz="1600" b="1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________________________________________________________________________________________________________________________</a:t>
            </a:r>
            <a:endParaRPr lang="en-GB" sz="3200" dirty="0">
              <a:latin typeface="+mj-lt"/>
            </a:endParaRPr>
          </a:p>
        </p:txBody>
      </p:sp>
      <p:sp>
        <p:nvSpPr>
          <p:cNvPr id="12" name="Content Placeholder 4"/>
          <p:cNvSpPr>
            <a:spLocks noGrp="1"/>
          </p:cNvSpPr>
          <p:nvPr>
            <p:ph sz="half" idx="1"/>
          </p:nvPr>
        </p:nvSpPr>
        <p:spPr>
          <a:xfrm>
            <a:off x="5316854" y="959105"/>
            <a:ext cx="4118609" cy="2936601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300" b="1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OpenDyslexic" panose="00000500000000000000" pitchFamily="50" charset="0"/>
              </a:rPr>
              <a:t>Marriage and children</a:t>
            </a:r>
            <a:endParaRPr lang="en-GB" sz="1600" b="1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3200" dirty="0" smtClean="0">
                <a:latin typeface="+mj-lt"/>
              </a:rPr>
              <a:t>________________________________________________________________________________________________________________________</a:t>
            </a:r>
            <a:endParaRPr lang="en-GB" sz="3200" dirty="0">
              <a:latin typeface="+mj-lt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half" idx="1"/>
          </p:nvPr>
        </p:nvSpPr>
        <p:spPr>
          <a:xfrm>
            <a:off x="5316854" y="4090890"/>
            <a:ext cx="6604637" cy="3155695"/>
          </a:xfrm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sz="300" b="1" dirty="0" smtClean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1600" b="1" dirty="0" smtClean="0">
                <a:latin typeface="OpenDyslexic" panose="00000500000000000000" pitchFamily="50" charset="0"/>
              </a:rPr>
              <a:t>Being King of England</a:t>
            </a:r>
            <a:endParaRPr lang="en-GB" sz="1600" b="1" dirty="0">
              <a:latin typeface="OpenDyslexic" panose="00000500000000000000" pitchFamily="50" charset="0"/>
            </a:endParaRPr>
          </a:p>
          <a:p>
            <a:pPr marL="0" indent="0">
              <a:buNone/>
            </a:pPr>
            <a:r>
              <a:rPr lang="en-GB" sz="3500" dirty="0" smtClean="0">
                <a:latin typeface="+mj-lt"/>
              </a:rPr>
              <a:t>__________________________________________________________________________________________________________________________________________________________________________________________</a:t>
            </a:r>
            <a:endParaRPr lang="en-GB" sz="35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0110" y="7383423"/>
            <a:ext cx="11041381" cy="1830229"/>
          </a:xfrm>
          <a:prstGeom prst="horizontalScroll">
            <a:avLst>
              <a:gd name="adj" fmla="val 14814"/>
            </a:avLst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500" b="1" dirty="0" smtClean="0">
                <a:latin typeface="OpenDyslexic" panose="00000500000000000000" pitchFamily="50" charset="0"/>
              </a:rPr>
              <a:t>Did you know?</a:t>
            </a:r>
          </a:p>
          <a:p>
            <a:r>
              <a:rPr lang="en-GB" sz="2000" dirty="0" smtClean="0">
                <a:latin typeface="+mj-lt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964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28</Words>
  <Application>Microsoft Office PowerPoint</Application>
  <PresentationFormat>A3 Paper (297x420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OpenDyslexic</vt:lpstr>
      <vt:lpstr>Office Theme</vt:lpstr>
      <vt:lpstr>James 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 Elizabeth I</dc:title>
  <dc:creator>Sasha Allsopp - UVA</dc:creator>
  <cp:lastModifiedBy>Sasha Allsopp - UVA</cp:lastModifiedBy>
  <cp:revision>6</cp:revision>
  <cp:lastPrinted>2020-12-04T11:30:42Z</cp:lastPrinted>
  <dcterms:created xsi:type="dcterms:W3CDTF">2020-11-13T10:17:08Z</dcterms:created>
  <dcterms:modified xsi:type="dcterms:W3CDTF">2020-12-04T13:38:18Z</dcterms:modified>
</cp:coreProperties>
</file>