
<file path=[Content_Types].xml><?xml version="1.0" encoding="utf-8"?>
<Types xmlns="http://schemas.openxmlformats.org/package/2006/content-types">
  <Default Extension="png" ContentType="image/png"/>
  <Default Extension="m4a" ContentType="audio/mp4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1T11:47:06.019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0-1 0,'24'0'156,"0"0"-140,0 0-16,25 0 16,-25 0-1,0 24-15,49-24 16,-49 24-1,0-24-15,0 0 47,0 0-31,0 0 0,1 0-1,-1 0-15,0 0 16,24 0-16,-23 24 15,-1-24-15,0 0 16,0 0-16,0 24 16,1-24-1,-1 0 32,0 0-16,0 0 1,0 0-1,1 0-15,-1 0 46,0 0-46,0 0-1,0 0 142,0 0 124,1 0 31,-1 0-109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1-11T11:47:34.857"/>
    </inkml:context>
    <inkml:brush xml:id="br0">
      <inkml:brushProperty name="width" value="0.33333" units="cm"/>
      <inkml:brushProperty name="height" value="0.66667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0 126 0,'24'0'109,"0"0"-93,25 0-1,48-25-15,-25 1 16,-48 24 0,0-24-16,25 24 15,-25 0-15,0 0 16,0 0-16,1 0 16,-1 0-1,0 0 1,0 0-1,0 0-15,25 0 16,-25 0 0,0 0-16,25 0 15,-1 0 1,-24 0-16,0 0 16,0 0-1,1-24 1,-1 24 15,0 0-15,0 0-1,0 0 1,1 0-16,-1 0 16,0 0-16,0 0 15,0 0-15,1 0 16,-1 0-16,24 0 15,-24 0-15,1 0 16,-1 0 0,0 0-1,0 0-15,0 0 16,0 0 0,1 0-16,-1 0 15,0 0-15,0 0 16,0 0-16,25 0 15,23 0 1,-47 0-16,-1 0 16,0 0-16,0 0 15,0 0-15,1 0 47,-1 0-16,0 0-31,0 0 16,0 0-16,0 0 16,1 0-16,-1 0 15,0 0 79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DBD49-E692-485C-B8C4-58EF65ADD2CE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7D7D-01C4-4793-9C1B-6DBB9347D1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80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DBD49-E692-485C-B8C4-58EF65ADD2CE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7D7D-01C4-4793-9C1B-6DBB9347D1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215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DBD49-E692-485C-B8C4-58EF65ADD2CE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7D7D-01C4-4793-9C1B-6DBB9347D1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341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DBD49-E692-485C-B8C4-58EF65ADD2CE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7D7D-01C4-4793-9C1B-6DBB9347D1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436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DBD49-E692-485C-B8C4-58EF65ADD2CE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7D7D-01C4-4793-9C1B-6DBB9347D1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683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DBD49-E692-485C-B8C4-58EF65ADD2CE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7D7D-01C4-4793-9C1B-6DBB9347D1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78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DBD49-E692-485C-B8C4-58EF65ADD2CE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7D7D-01C4-4793-9C1B-6DBB9347D1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437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DBD49-E692-485C-B8C4-58EF65ADD2CE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7D7D-01C4-4793-9C1B-6DBB9347D1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095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DBD49-E692-485C-B8C4-58EF65ADD2CE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7D7D-01C4-4793-9C1B-6DBB9347D1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386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DBD49-E692-485C-B8C4-58EF65ADD2CE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7D7D-01C4-4793-9C1B-6DBB9347D1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577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DBD49-E692-485C-B8C4-58EF65ADD2CE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77D7D-01C4-4793-9C1B-6DBB9347D1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754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DBD49-E692-485C-B8C4-58EF65ADD2CE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77D7D-01C4-4793-9C1B-6DBB9347D1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411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5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audio" Target="../media/media6.m4a"/><Relationship Id="rId5" Type="http://schemas.microsoft.com/office/2007/relationships/media" Target="../media/media6.m4a"/><Relationship Id="rId4" Type="http://schemas.openxmlformats.org/officeDocument/2006/relationships/audio" Target="../media/media5.m4a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slideLayout" Target="../slideLayouts/slideLayout2.xml"/><Relationship Id="rId7" Type="http://schemas.openxmlformats.org/officeDocument/2006/relationships/customXml" Target="../ink/ink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5.emf"/><Relationship Id="rId5" Type="http://schemas.openxmlformats.org/officeDocument/2006/relationships/customXml" Target="../ink/ink1.xml"/><Relationship Id="rId4" Type="http://schemas.openxmlformats.org/officeDocument/2006/relationships/image" Target="../media/image4.png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Monday 18</a:t>
            </a:r>
            <a:r>
              <a:rPr lang="en-GB" baseline="30000" dirty="0" smtClean="0"/>
              <a:t>th</a:t>
            </a:r>
            <a:r>
              <a:rPr lang="en-GB" dirty="0" smtClean="0"/>
              <a:t> January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Home Learning </a:t>
            </a:r>
          </a:p>
          <a:p>
            <a:r>
              <a:rPr lang="en-GB" dirty="0" smtClean="0"/>
              <a:t>Non-Chronological Reports </a:t>
            </a:r>
            <a:endParaRPr lang="en-GB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37925" y="1974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37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1953079"/>
            <a:ext cx="10515600" cy="1325563"/>
          </a:xfrm>
        </p:spPr>
        <p:txBody>
          <a:bodyPr/>
          <a:lstStyle/>
          <a:p>
            <a:pPr algn="ctr"/>
            <a:r>
              <a:rPr lang="en-GB" b="1" dirty="0" smtClean="0"/>
              <a:t>WALT: retrieve and record information from a text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3886200"/>
            <a:ext cx="2667000" cy="211455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90177" y="9298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4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791" y="763542"/>
            <a:ext cx="10515600" cy="1325563"/>
          </a:xfrm>
        </p:spPr>
        <p:txBody>
          <a:bodyPr/>
          <a:lstStyle/>
          <a:p>
            <a:pPr algn="ctr"/>
            <a:r>
              <a:rPr lang="en-GB" dirty="0" smtClean="0"/>
              <a:t>Let’s look at an example of a non-chronological report…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4351" y="2347912"/>
            <a:ext cx="3186612" cy="3214688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15709" y="27617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67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8"/>
          <a:srcRect b="42570"/>
          <a:stretch/>
        </p:blipFill>
        <p:spPr>
          <a:xfrm>
            <a:off x="226423" y="325504"/>
            <a:ext cx="6008914" cy="46163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/>
          <a:srcRect t="57383"/>
          <a:stretch/>
        </p:blipFill>
        <p:spPr>
          <a:xfrm>
            <a:off x="5854132" y="3244733"/>
            <a:ext cx="6337868" cy="3613267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276965" y="180068"/>
            <a:ext cx="487363" cy="487363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276965" y="798376"/>
            <a:ext cx="487363" cy="487363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11482" y="141668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71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984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305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2892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468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b="42570"/>
          <a:stretch/>
        </p:blipFill>
        <p:spPr>
          <a:xfrm>
            <a:off x="226423" y="325504"/>
            <a:ext cx="6008914" cy="46163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57383"/>
          <a:stretch/>
        </p:blipFill>
        <p:spPr>
          <a:xfrm>
            <a:off x="5854132" y="3244733"/>
            <a:ext cx="6337868" cy="36132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2880" y="4884276"/>
            <a:ext cx="60524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</a:rPr>
              <a:t>Direct Questions: </a:t>
            </a:r>
          </a:p>
          <a:p>
            <a:pPr marL="342900" indent="-342900">
              <a:buAutoNum type="arabicParenR"/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How many meals a day does an astronaut eat? </a:t>
            </a:r>
          </a:p>
          <a:p>
            <a:pPr marL="342900" indent="-342900">
              <a:buAutoNum type="arabicParenR"/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What are the 3 main characteristics that ‘the best’ astronauts are said to have? </a:t>
            </a:r>
          </a:p>
          <a:p>
            <a:pPr marL="342900" indent="-342900">
              <a:buAutoNum type="arabicParenR"/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What does the rocket powered backpack allow the astronaut to do?</a:t>
            </a:r>
          </a:p>
          <a:p>
            <a:pPr marL="342900" indent="-342900">
              <a:buAutoNum type="arabicParenR"/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What is the purpose of the helmet shield?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79177" y="243840"/>
            <a:ext cx="53644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</a:rPr>
              <a:t>Language Questions:</a:t>
            </a:r>
          </a:p>
          <a:p>
            <a:pPr marL="342900" indent="-342900">
              <a:buAutoNum type="arabicParenR"/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What adjective does the text use to describe the appearance of the space suit? </a:t>
            </a:r>
          </a:p>
          <a:p>
            <a:pPr marL="342900" indent="-342900">
              <a:buAutoNum type="arabicParenR"/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What does unique mean?</a:t>
            </a:r>
          </a:p>
          <a:p>
            <a:pPr marL="342900" indent="-342900">
              <a:buAutoNum type="arabicParenR"/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What do you think a nutritionist is?</a:t>
            </a:r>
          </a:p>
          <a:p>
            <a:pPr marL="342900" indent="-342900">
              <a:buAutoNum type="arabicParenR"/>
            </a:pP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b="1" u="sng" dirty="0" smtClean="0">
                <a:solidFill>
                  <a:srgbClr val="FF0000"/>
                </a:solidFill>
              </a:rPr>
              <a:t>Inference Question:</a:t>
            </a: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1) Why do you think an astronaut needs to be good in confined spaces? </a:t>
            </a:r>
          </a:p>
          <a:p>
            <a:pPr marL="342900" indent="-342900">
              <a:buAutoNum type="arabicParenR"/>
            </a:pPr>
            <a:endParaRPr lang="en-GB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4206377" y="4346109"/>
              <a:ext cx="331200" cy="388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46257" y="4225869"/>
                <a:ext cx="45144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9344297" y="3664629"/>
              <a:ext cx="688320" cy="457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284177" y="3544749"/>
                <a:ext cx="808560" cy="28548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99975" y="10526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20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2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Plenary…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>
                <a:solidFill>
                  <a:srgbClr val="FF0000"/>
                </a:solidFill>
              </a:rPr>
              <a:t>Would you like to be an astronaut? </a:t>
            </a:r>
          </a:p>
          <a:p>
            <a:pPr marL="0" indent="0" algn="ctr">
              <a:buNone/>
            </a:pPr>
            <a:r>
              <a:rPr lang="en-GB" dirty="0" smtClean="0">
                <a:solidFill>
                  <a:srgbClr val="00B050"/>
                </a:solidFill>
              </a:rPr>
              <a:t>Justify your answer. </a:t>
            </a: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2900" y="3186112"/>
            <a:ext cx="3886200" cy="3353137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59845" y="1214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10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141</Words>
  <Application>Microsoft Office PowerPoint</Application>
  <PresentationFormat>Widescreen</PresentationFormat>
  <Paragraphs>20</Paragraphs>
  <Slides>6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Monday 18th January </vt:lpstr>
      <vt:lpstr>WALT: retrieve and record information from a text</vt:lpstr>
      <vt:lpstr>Let’s look at an example of a non-chronological report…</vt:lpstr>
      <vt:lpstr>PowerPoint Presentation</vt:lpstr>
      <vt:lpstr>PowerPoint Presentation</vt:lpstr>
      <vt:lpstr>Plenary…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17th January</dc:title>
  <dc:creator>Administrator</dc:creator>
  <cp:lastModifiedBy>Administrator</cp:lastModifiedBy>
  <cp:revision>5</cp:revision>
  <dcterms:created xsi:type="dcterms:W3CDTF">2021-01-11T11:49:13Z</dcterms:created>
  <dcterms:modified xsi:type="dcterms:W3CDTF">2021-01-11T13:01:54Z</dcterms:modified>
</cp:coreProperties>
</file>