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Monday 11</a:t>
            </a:r>
            <a:r>
              <a:rPr lang="en-GB" baseline="30000" dirty="0" smtClean="0"/>
              <a:t>th</a:t>
            </a:r>
            <a:r>
              <a:rPr lang="en-GB" dirty="0" smtClean="0"/>
              <a:t> January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English – Reading Skills</a:t>
            </a:r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80873" y="55453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u="sng" dirty="0"/>
              <a:t>What questions do you have about this book?</a:t>
            </a:r>
            <a:br>
              <a:rPr lang="en-GB" u="sng" dirty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404191" y="1542176"/>
            <a:ext cx="3424481" cy="48367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8672" y="1542176"/>
            <a:ext cx="2445330" cy="2794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542" y="2836654"/>
            <a:ext cx="2486441" cy="2636001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90176" y="1222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5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2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English Drop-in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Don’t forget, if you have any questions please feel free to contact Miss Ware on teams. </a:t>
            </a:r>
          </a:p>
          <a:p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414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 we read?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49864" y="2849018"/>
            <a:ext cx="5779346" cy="212403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33125" y="4500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5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3621950" cy="3880773"/>
          </a:xfrm>
        </p:spPr>
        <p:txBody>
          <a:bodyPr>
            <a:normAutofit/>
          </a:bodyPr>
          <a:lstStyle/>
          <a:p>
            <a:r>
              <a:rPr lang="en-GB" sz="2400" dirty="0"/>
              <a:t>Reading for pleasure</a:t>
            </a:r>
          </a:p>
          <a:p>
            <a:r>
              <a:rPr lang="en-GB" sz="2400" dirty="0" smtClean="0"/>
              <a:t>Reading </a:t>
            </a:r>
            <a:r>
              <a:rPr lang="en-GB" sz="2400" dirty="0"/>
              <a:t>buddies</a:t>
            </a:r>
          </a:p>
          <a:p>
            <a:r>
              <a:rPr lang="en-GB" sz="2400" dirty="0"/>
              <a:t>Quiet reading</a:t>
            </a:r>
          </a:p>
          <a:p>
            <a:r>
              <a:rPr lang="en-GB" sz="2400" dirty="0"/>
              <a:t>Class books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0876" y="668962"/>
            <a:ext cx="3286535" cy="24303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1195" y="3970523"/>
            <a:ext cx="3606216" cy="229599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427022" y="2160588"/>
            <a:ext cx="380643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Reading for meaning</a:t>
            </a:r>
          </a:p>
          <a:p>
            <a:r>
              <a:rPr lang="en-GB" sz="2400" dirty="0"/>
              <a:t>Whole class reading</a:t>
            </a:r>
          </a:p>
          <a:p>
            <a:r>
              <a:rPr lang="en-GB" sz="2400" dirty="0"/>
              <a:t>Guided reading</a:t>
            </a:r>
          </a:p>
          <a:p>
            <a:r>
              <a:rPr lang="en-GB" sz="2400" dirty="0"/>
              <a:t>Discussing vocabulary</a:t>
            </a:r>
          </a:p>
          <a:p>
            <a:endParaRPr lang="en-GB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0048" y="1222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1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 Skills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13449" y="1540041"/>
            <a:ext cx="9570913" cy="428324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94679" y="3659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 we are learning to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4572000"/>
            <a:ext cx="8596668" cy="146936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What is predicting? 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9740" y="1557756"/>
            <a:ext cx="4061419" cy="267736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4348" y="24102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8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 we are learning to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4572000"/>
            <a:ext cx="8596668" cy="146936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What is predicting? </a:t>
            </a:r>
          </a:p>
          <a:p>
            <a:pPr lvl="1"/>
            <a:r>
              <a:rPr lang="en-GB" sz="2400" dirty="0" smtClean="0"/>
              <a:t>Predicting is when we use our knowledge to think what might happen next. 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9740" y="1557756"/>
            <a:ext cx="4061419" cy="267736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2759" y="3659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1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Let’s look at the front cover</a:t>
            </a:r>
            <a:br>
              <a:rPr lang="en-GB" u="sng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7568308" cy="4453194"/>
          </a:xfrm>
        </p:spPr>
        <p:txBody>
          <a:bodyPr/>
          <a:lstStyle/>
          <a:p>
            <a:r>
              <a:rPr lang="en-GB" sz="2400" dirty="0"/>
              <a:t>What can you see? (the literal</a:t>
            </a:r>
            <a:r>
              <a:rPr lang="en-GB" sz="2400" dirty="0" smtClean="0"/>
              <a:t>)</a:t>
            </a:r>
          </a:p>
          <a:p>
            <a:endParaRPr lang="en-GB" sz="2400" dirty="0"/>
          </a:p>
          <a:p>
            <a:r>
              <a:rPr lang="en-GB" sz="2400" dirty="0"/>
              <a:t>What do you already know about the things you can see?(prior knowledge)</a:t>
            </a:r>
          </a:p>
          <a:p>
            <a:endParaRPr lang="en-GB" sz="2400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7327" t="7011" r="7782" b="4279"/>
          <a:stretch/>
        </p:blipFill>
        <p:spPr>
          <a:xfrm>
            <a:off x="8454188" y="1074820"/>
            <a:ext cx="3561348" cy="5256319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28173" y="1974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2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Let’s look at the front cover</a:t>
            </a:r>
            <a:br>
              <a:rPr lang="en-GB" u="sng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88169"/>
            <a:ext cx="7568308" cy="4453194"/>
          </a:xfrm>
        </p:spPr>
        <p:txBody>
          <a:bodyPr/>
          <a:lstStyle/>
          <a:p>
            <a:endParaRPr lang="en-GB" sz="2400" dirty="0"/>
          </a:p>
          <a:p>
            <a:pPr lvl="0">
              <a:buClr>
                <a:srgbClr val="90C226"/>
              </a:buClr>
            </a:pP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We can use these answers to help us make a sensible prediction on what the story is about.</a:t>
            </a:r>
          </a:p>
          <a:p>
            <a:pPr lvl="0">
              <a:buClr>
                <a:srgbClr val="90C226"/>
              </a:buClr>
            </a:pPr>
            <a:endParaRPr lang="en-GB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90C226"/>
              </a:buClr>
            </a:pP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What do you predict will happen in the story?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7327" t="7011" r="7782" b="4279"/>
          <a:stretch/>
        </p:blipFill>
        <p:spPr>
          <a:xfrm>
            <a:off x="8454188" y="1074820"/>
            <a:ext cx="3561348" cy="5256319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76965" y="2584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5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20240"/>
          <a:stretch/>
        </p:blipFill>
        <p:spPr>
          <a:xfrm>
            <a:off x="212112" y="553981"/>
            <a:ext cx="6357206" cy="5868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0578" y="4427622"/>
            <a:ext cx="8050358" cy="2202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3797" y="1892968"/>
            <a:ext cx="7957139" cy="2150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9306" y="49378"/>
            <a:ext cx="3691349" cy="1320800"/>
          </a:xfrm>
        </p:spPr>
        <p:txBody>
          <a:bodyPr/>
          <a:lstStyle/>
          <a:p>
            <a:r>
              <a:rPr lang="en-GB" dirty="0" smtClean="0"/>
              <a:t>Task </a:t>
            </a:r>
            <a:endParaRPr lang="en-GB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23573" y="22241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6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</TotalTime>
  <Words>165</Words>
  <Application>Microsoft Office PowerPoint</Application>
  <PresentationFormat>Widescreen</PresentationFormat>
  <Paragraphs>30</Paragraphs>
  <Slides>11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Monday 11th January</vt:lpstr>
      <vt:lpstr>Why do we read?</vt:lpstr>
      <vt:lpstr>PowerPoint Presentation</vt:lpstr>
      <vt:lpstr>Reading Skills </vt:lpstr>
      <vt:lpstr>Today we are learning to …</vt:lpstr>
      <vt:lpstr>Today we are learning to …</vt:lpstr>
      <vt:lpstr>Let’s look at the front cover </vt:lpstr>
      <vt:lpstr>Let’s look at the front cover </vt:lpstr>
      <vt:lpstr>Task </vt:lpstr>
      <vt:lpstr>What questions do you have about this book? </vt:lpstr>
      <vt:lpstr>English Drop-in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11th January</dc:title>
  <dc:creator>Phoebe Ware</dc:creator>
  <cp:lastModifiedBy>Phoebe Ware</cp:lastModifiedBy>
  <cp:revision>4</cp:revision>
  <dcterms:created xsi:type="dcterms:W3CDTF">2021-01-06T11:23:46Z</dcterms:created>
  <dcterms:modified xsi:type="dcterms:W3CDTF">2021-01-06T13:15:11Z</dcterms:modified>
</cp:coreProperties>
</file>