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52" r:id="rId5"/>
    <p:sldMasterId id="2147483655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9" r:id="rId12"/>
  </p:sldMasterIdLst>
  <p:notesMasterIdLst>
    <p:notesMasterId r:id="rId26"/>
  </p:notesMasterIdLst>
  <p:sldIdLst>
    <p:sldId id="272" r:id="rId13"/>
    <p:sldId id="273" r:id="rId14"/>
    <p:sldId id="274" r:id="rId15"/>
    <p:sldId id="278" r:id="rId16"/>
    <p:sldId id="275" r:id="rId17"/>
    <p:sldId id="258" r:id="rId18"/>
    <p:sldId id="263" r:id="rId19"/>
    <p:sldId id="269" r:id="rId20"/>
    <p:sldId id="268" r:id="rId21"/>
    <p:sldId id="270" r:id="rId22"/>
    <p:sldId id="259" r:id="rId23"/>
    <p:sldId id="265" r:id="rId24"/>
    <p:sldId id="26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7BF"/>
    <a:srgbClr val="F8C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47" autoAdjust="0"/>
    <p:restoredTop sz="93431" autoAdjust="0"/>
  </p:normalViewPr>
  <p:slideViewPr>
    <p:cSldViewPr snapToGrid="0" snapToObjects="1">
      <p:cViewPr varScale="1">
        <p:scale>
          <a:sx n="82" d="100"/>
          <a:sy n="82" d="100"/>
        </p:scale>
        <p:origin x="15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E3A2C8CF-0CAB-445C-8D29-C442752567D9}"/>
    <pc:docChg chg="custSel modSld">
      <pc:chgData name="James Clegg" userId="c6df1435-7a36-4b38-be4d-16e68e91152f" providerId="ADAL" clId="{E3A2C8CF-0CAB-445C-8D29-C442752567D9}" dt="2020-11-09T15:15:36.307" v="12"/>
      <pc:docMkLst>
        <pc:docMk/>
      </pc:docMkLst>
      <pc:sldChg chg="delSp modTransition delAnim">
        <pc:chgData name="James Clegg" userId="c6df1435-7a36-4b38-be4d-16e68e91152f" providerId="ADAL" clId="{E3A2C8CF-0CAB-445C-8D29-C442752567D9}" dt="2020-11-09T15:15:36.307" v="12"/>
        <pc:sldMkLst>
          <pc:docMk/>
          <pc:sldMk cId="1664086204" sldId="258"/>
        </pc:sldMkLst>
        <pc:picChg chg="del">
          <ac:chgData name="James Clegg" userId="c6df1435-7a36-4b38-be4d-16e68e91152f" providerId="ADAL" clId="{E3A2C8CF-0CAB-445C-8D29-C442752567D9}" dt="2020-11-09T15:15:01.291" v="2" actId="478"/>
          <ac:picMkLst>
            <pc:docMk/>
            <pc:sldMk cId="1664086204" sldId="258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3A2C8CF-0CAB-445C-8D29-C442752567D9}" dt="2020-11-09T15:15:36.307" v="12"/>
        <pc:sldMkLst>
          <pc:docMk/>
          <pc:sldMk cId="3469107349" sldId="259"/>
        </pc:sldMkLst>
        <pc:picChg chg="del">
          <ac:chgData name="James Clegg" userId="c6df1435-7a36-4b38-be4d-16e68e91152f" providerId="ADAL" clId="{E3A2C8CF-0CAB-445C-8D29-C442752567D9}" dt="2020-11-09T15:15:14.287" v="7" actId="478"/>
          <ac:picMkLst>
            <pc:docMk/>
            <pc:sldMk cId="3469107349" sldId="259"/>
            <ac:picMk id="2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3A2C8CF-0CAB-445C-8D29-C442752567D9}" dt="2020-11-09T15:15:36.307" v="12"/>
        <pc:sldMkLst>
          <pc:docMk/>
          <pc:sldMk cId="831032110" sldId="261"/>
        </pc:sldMkLst>
        <pc:picChg chg="del">
          <ac:chgData name="James Clegg" userId="c6df1435-7a36-4b38-be4d-16e68e91152f" providerId="ADAL" clId="{E3A2C8CF-0CAB-445C-8D29-C442752567D9}" dt="2020-11-09T15:15:25.263" v="11" actId="478"/>
          <ac:picMkLst>
            <pc:docMk/>
            <pc:sldMk cId="831032110" sldId="261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3A2C8CF-0CAB-445C-8D29-C442752567D9}" dt="2020-11-09T15:15:36.307" v="12"/>
        <pc:sldMkLst>
          <pc:docMk/>
          <pc:sldMk cId="1707699859" sldId="263"/>
        </pc:sldMkLst>
        <pc:picChg chg="del">
          <ac:chgData name="James Clegg" userId="c6df1435-7a36-4b38-be4d-16e68e91152f" providerId="ADAL" clId="{E3A2C8CF-0CAB-445C-8D29-C442752567D9}" dt="2020-11-09T15:15:03.945" v="3" actId="478"/>
          <ac:picMkLst>
            <pc:docMk/>
            <pc:sldMk cId="1707699859" sldId="263"/>
            <ac:picMk id="17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3A2C8CF-0CAB-445C-8D29-C442752567D9}" dt="2020-11-09T15:15:36.307" v="12"/>
        <pc:sldMkLst>
          <pc:docMk/>
          <pc:sldMk cId="110940655" sldId="265"/>
        </pc:sldMkLst>
        <pc:picChg chg="del">
          <ac:chgData name="James Clegg" userId="c6df1435-7a36-4b38-be4d-16e68e91152f" providerId="ADAL" clId="{E3A2C8CF-0CAB-445C-8D29-C442752567D9}" dt="2020-11-09T15:15:19.474" v="9" actId="478"/>
          <ac:picMkLst>
            <pc:docMk/>
            <pc:sldMk cId="110940655" sldId="265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3A2C8CF-0CAB-445C-8D29-C442752567D9}" dt="2020-11-09T15:15:36.307" v="12"/>
        <pc:sldMkLst>
          <pc:docMk/>
          <pc:sldMk cId="3216083362" sldId="266"/>
        </pc:sldMkLst>
        <pc:picChg chg="del">
          <ac:chgData name="James Clegg" userId="c6df1435-7a36-4b38-be4d-16e68e91152f" providerId="ADAL" clId="{E3A2C8CF-0CAB-445C-8D29-C442752567D9}" dt="2020-11-09T15:15:22.698" v="10" actId="478"/>
          <ac:picMkLst>
            <pc:docMk/>
            <pc:sldMk cId="3216083362" sldId="266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3A2C8CF-0CAB-445C-8D29-C442752567D9}" dt="2020-11-09T15:15:36.307" v="12"/>
        <pc:sldMkLst>
          <pc:docMk/>
          <pc:sldMk cId="3366876224" sldId="268"/>
        </pc:sldMkLst>
        <pc:picChg chg="del">
          <ac:chgData name="James Clegg" userId="c6df1435-7a36-4b38-be4d-16e68e91152f" providerId="ADAL" clId="{E3A2C8CF-0CAB-445C-8D29-C442752567D9}" dt="2020-11-09T15:15:08.895" v="5" actId="478"/>
          <ac:picMkLst>
            <pc:docMk/>
            <pc:sldMk cId="3366876224" sldId="268"/>
            <ac:picMk id="1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3A2C8CF-0CAB-445C-8D29-C442752567D9}" dt="2020-11-09T15:15:36.307" v="12"/>
        <pc:sldMkLst>
          <pc:docMk/>
          <pc:sldMk cId="3859994479" sldId="269"/>
        </pc:sldMkLst>
        <pc:picChg chg="del">
          <ac:chgData name="James Clegg" userId="c6df1435-7a36-4b38-be4d-16e68e91152f" providerId="ADAL" clId="{E3A2C8CF-0CAB-445C-8D29-C442752567D9}" dt="2020-11-09T15:15:06.568" v="4" actId="478"/>
          <ac:picMkLst>
            <pc:docMk/>
            <pc:sldMk cId="3859994479" sldId="269"/>
            <ac:picMk id="1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3A2C8CF-0CAB-445C-8D29-C442752567D9}" dt="2020-11-09T15:15:36.307" v="12"/>
        <pc:sldMkLst>
          <pc:docMk/>
          <pc:sldMk cId="1569639251" sldId="270"/>
        </pc:sldMkLst>
        <pc:picChg chg="del">
          <ac:chgData name="James Clegg" userId="c6df1435-7a36-4b38-be4d-16e68e91152f" providerId="ADAL" clId="{E3A2C8CF-0CAB-445C-8D29-C442752567D9}" dt="2020-11-09T15:15:11.584" v="6" actId="478"/>
          <ac:picMkLst>
            <pc:docMk/>
            <pc:sldMk cId="1569639251" sldId="270"/>
            <ac:picMk id="22" creationId="{00000000-0000-0000-0000-000000000000}"/>
          </ac:picMkLst>
        </pc:picChg>
      </pc:sldChg>
      <pc:sldChg chg="modTransition">
        <pc:chgData name="James Clegg" userId="c6df1435-7a36-4b38-be4d-16e68e91152f" providerId="ADAL" clId="{E3A2C8CF-0CAB-445C-8D29-C442752567D9}" dt="2020-11-09T15:15:36.307" v="12"/>
        <pc:sldMkLst>
          <pc:docMk/>
          <pc:sldMk cId="723309476" sldId="272"/>
        </pc:sldMkLst>
      </pc:sldChg>
      <pc:sldChg chg="modTransition">
        <pc:chgData name="James Clegg" userId="c6df1435-7a36-4b38-be4d-16e68e91152f" providerId="ADAL" clId="{E3A2C8CF-0CAB-445C-8D29-C442752567D9}" dt="2020-11-09T15:15:36.307" v="12"/>
        <pc:sldMkLst>
          <pc:docMk/>
          <pc:sldMk cId="1372148528" sldId="273"/>
        </pc:sldMkLst>
      </pc:sldChg>
      <pc:sldChg chg="delSp modTransition delAnim">
        <pc:chgData name="James Clegg" userId="c6df1435-7a36-4b38-be4d-16e68e91152f" providerId="ADAL" clId="{E3A2C8CF-0CAB-445C-8D29-C442752567D9}" dt="2020-11-09T15:15:36.307" v="12"/>
        <pc:sldMkLst>
          <pc:docMk/>
          <pc:sldMk cId="2083293468" sldId="274"/>
        </pc:sldMkLst>
        <pc:picChg chg="del">
          <ac:chgData name="James Clegg" userId="c6df1435-7a36-4b38-be4d-16e68e91152f" providerId="ADAL" clId="{E3A2C8CF-0CAB-445C-8D29-C442752567D9}" dt="2020-11-09T15:14:55.608" v="0" actId="478"/>
          <ac:picMkLst>
            <pc:docMk/>
            <pc:sldMk cId="2083293468" sldId="274"/>
            <ac:picMk id="7" creationId="{00000000-0000-0000-0000-000000000000}"/>
          </ac:picMkLst>
        </pc:picChg>
      </pc:sldChg>
      <pc:sldChg chg="modTransition">
        <pc:chgData name="James Clegg" userId="c6df1435-7a36-4b38-be4d-16e68e91152f" providerId="ADAL" clId="{E3A2C8CF-0CAB-445C-8D29-C442752567D9}" dt="2020-11-09T15:15:36.307" v="12"/>
        <pc:sldMkLst>
          <pc:docMk/>
          <pc:sldMk cId="3313969225" sldId="275"/>
        </pc:sldMkLst>
      </pc:sldChg>
      <pc:sldChg chg="delSp modTransition delAnim">
        <pc:chgData name="James Clegg" userId="c6df1435-7a36-4b38-be4d-16e68e91152f" providerId="ADAL" clId="{E3A2C8CF-0CAB-445C-8D29-C442752567D9}" dt="2020-11-09T15:15:36.307" v="12"/>
        <pc:sldMkLst>
          <pc:docMk/>
          <pc:sldMk cId="2162585563" sldId="277"/>
        </pc:sldMkLst>
        <pc:picChg chg="del">
          <ac:chgData name="James Clegg" userId="c6df1435-7a36-4b38-be4d-16e68e91152f" providerId="ADAL" clId="{E3A2C8CF-0CAB-445C-8D29-C442752567D9}" dt="2020-11-09T15:15:17.005" v="8" actId="478"/>
          <ac:picMkLst>
            <pc:docMk/>
            <pc:sldMk cId="2162585563" sldId="277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3A2C8CF-0CAB-445C-8D29-C442752567D9}" dt="2020-11-09T15:15:36.307" v="12"/>
        <pc:sldMkLst>
          <pc:docMk/>
          <pc:sldMk cId="2055797240" sldId="278"/>
        </pc:sldMkLst>
        <pc:picChg chg="del">
          <ac:chgData name="James Clegg" userId="c6df1435-7a36-4b38-be4d-16e68e91152f" providerId="ADAL" clId="{E3A2C8CF-0CAB-445C-8D29-C442752567D9}" dt="2020-11-09T15:14:57.719" v="1" actId="478"/>
          <ac:picMkLst>
            <pc:docMk/>
            <pc:sldMk cId="2055797240" sldId="278"/>
            <ac:picMk id="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69EE5-2649-4EB4-824E-5E9D2F6EC07F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32D2D-FC06-4261-A58A-C91CA05CE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461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32D2D-FC06-4261-A58A-C91CA05CEC0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697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79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517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006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7785-7438-492F-B7FA-E66DA7B653E8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06EE-2F9D-4145-9CBE-CB7CE80E6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52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206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572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17/11/2020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168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53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440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314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610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Y1_SPG_B4_PP_012.jpg">
            <a:extLst>
              <a:ext uri="{FF2B5EF4-FFF2-40B4-BE49-F238E27FC236}">
                <a16:creationId xmlns:a16="http://schemas.microsoft.com/office/drawing/2014/main" id="{A96794DB-DDFA-FB45-B8ED-05501609EF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8" name="Picture 7" descr="Y1_SPG_B4_PP_012.jpg">
            <a:extLst>
              <a:ext uri="{FF2B5EF4-FFF2-40B4-BE49-F238E27FC236}">
                <a16:creationId xmlns:a16="http://schemas.microsoft.com/office/drawing/2014/main" id="{56302DCD-990B-7D47-BDD3-52DF552ACB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82"/>
          <a:stretch/>
        </p:blipFill>
        <p:spPr>
          <a:xfrm>
            <a:off x="0" y="5486400"/>
            <a:ext cx="9144000" cy="1371600"/>
          </a:xfrm>
          <a:prstGeom prst="rect">
            <a:avLst/>
          </a:prstGeom>
        </p:spPr>
      </p:pic>
      <p:pic>
        <p:nvPicPr>
          <p:cNvPr id="10" name="Picture 9" descr="Y1_SPG_B4_PP_012.jpg">
            <a:extLst>
              <a:ext uri="{FF2B5EF4-FFF2-40B4-BE49-F238E27FC236}">
                <a16:creationId xmlns:a16="http://schemas.microsoft.com/office/drawing/2014/main" id="{163B5998-9409-B548-AA5D-C7CC102C6B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82" b="5473"/>
          <a:stretch/>
        </p:blipFill>
        <p:spPr>
          <a:xfrm>
            <a:off x="0" y="4468619"/>
            <a:ext cx="9144000" cy="101778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215809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Y1_SPG_B4_PP_012.jpg">
            <a:extLst>
              <a:ext uri="{FF2B5EF4-FFF2-40B4-BE49-F238E27FC236}">
                <a16:creationId xmlns:a16="http://schemas.microsoft.com/office/drawing/2014/main" id="{A96794DB-DDFA-FB45-B8ED-05501609EF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8" name="Picture 7" descr="Y1_SPG_B4_PP_012.jpg">
            <a:extLst>
              <a:ext uri="{FF2B5EF4-FFF2-40B4-BE49-F238E27FC236}">
                <a16:creationId xmlns:a16="http://schemas.microsoft.com/office/drawing/2014/main" id="{56302DCD-990B-7D47-BDD3-52DF552ACB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82"/>
          <a:stretch/>
        </p:blipFill>
        <p:spPr>
          <a:xfrm>
            <a:off x="0" y="5486400"/>
            <a:ext cx="9144000" cy="1371600"/>
          </a:xfrm>
          <a:prstGeom prst="rect">
            <a:avLst/>
          </a:prstGeom>
        </p:spPr>
      </p:pic>
      <p:pic>
        <p:nvPicPr>
          <p:cNvPr id="10" name="Picture 9" descr="Y1_SPG_B4_PP_012.jpg">
            <a:extLst>
              <a:ext uri="{FF2B5EF4-FFF2-40B4-BE49-F238E27FC236}">
                <a16:creationId xmlns:a16="http://schemas.microsoft.com/office/drawing/2014/main" id="{163B5998-9409-B548-AA5D-C7CC102C6B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82" b="5473"/>
          <a:stretch/>
        </p:blipFill>
        <p:spPr>
          <a:xfrm>
            <a:off x="0" y="4468619"/>
            <a:ext cx="9144000" cy="101778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215809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4067703" y="-3185203"/>
            <a:ext cx="45719" cy="8181129"/>
          </a:xfrm>
          <a:prstGeom prst="rect">
            <a:avLst/>
          </a:prstGeom>
          <a:solidFill>
            <a:srgbClr val="F7D7BF"/>
          </a:solidFill>
          <a:ln>
            <a:solidFill>
              <a:srgbClr val="F7D7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44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5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9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0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7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1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0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1.png"/><Relationship Id="rId3" Type="http://schemas.openxmlformats.org/officeDocument/2006/relationships/image" Target="../media/image20.png"/><Relationship Id="rId7" Type="http://schemas.openxmlformats.org/officeDocument/2006/relationships/image" Target="../media/image33.pn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11" Type="http://schemas.openxmlformats.org/officeDocument/2006/relationships/image" Target="../media/image34.png"/><Relationship Id="rId5" Type="http://schemas.microsoft.com/office/2007/relationships/hdphoto" Target="../media/hdphoto3.wdp"/><Relationship Id="rId10" Type="http://schemas.openxmlformats.org/officeDocument/2006/relationships/image" Target="../media/image12.png"/><Relationship Id="rId4" Type="http://schemas.openxmlformats.org/officeDocument/2006/relationships/image" Target="../media/image32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14.png"/><Relationship Id="rId18" Type="http://schemas.openxmlformats.org/officeDocument/2006/relationships/image" Target="../media/image41.png"/><Relationship Id="rId3" Type="http://schemas.openxmlformats.org/officeDocument/2006/relationships/image" Target="../media/image20.png"/><Relationship Id="rId21" Type="http://schemas.openxmlformats.org/officeDocument/2006/relationships/image" Target="../media/image43.png"/><Relationship Id="rId7" Type="http://schemas.microsoft.com/office/2007/relationships/hdphoto" Target="../media/hdphoto2.wdp"/><Relationship Id="rId12" Type="http://schemas.openxmlformats.org/officeDocument/2006/relationships/image" Target="../media/image12.png"/><Relationship Id="rId17" Type="http://schemas.microsoft.com/office/2007/relationships/hdphoto" Target="../media/hdphoto1.wdp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40.png"/><Relationship Id="rId20" Type="http://schemas.openxmlformats.org/officeDocument/2006/relationships/image" Target="../media/image42.png"/><Relationship Id="rId1" Type="http://schemas.openxmlformats.org/officeDocument/2006/relationships/tags" Target="../tags/tag7.xml"/><Relationship Id="rId6" Type="http://schemas.openxmlformats.org/officeDocument/2006/relationships/image" Target="../media/image36.png"/><Relationship Id="rId11" Type="http://schemas.microsoft.com/office/2007/relationships/hdphoto" Target="../media/hdphoto5.wdp"/><Relationship Id="rId5" Type="http://schemas.openxmlformats.org/officeDocument/2006/relationships/image" Target="../media/image15.png"/><Relationship Id="rId15" Type="http://schemas.microsoft.com/office/2007/relationships/hdphoto" Target="../media/hdphoto6.wdp"/><Relationship Id="rId10" Type="http://schemas.openxmlformats.org/officeDocument/2006/relationships/image" Target="../media/image38.png"/><Relationship Id="rId19" Type="http://schemas.microsoft.com/office/2007/relationships/hdphoto" Target="../media/hdphoto3.wdp"/><Relationship Id="rId4" Type="http://schemas.openxmlformats.org/officeDocument/2006/relationships/image" Target="../media/image10.png"/><Relationship Id="rId9" Type="http://schemas.microsoft.com/office/2007/relationships/hdphoto" Target="../media/hdphoto4.wdp"/><Relationship Id="rId1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2.png"/><Relationship Id="rId10" Type="http://schemas.openxmlformats.org/officeDocument/2006/relationships/image" Target="../media/image10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15.png"/><Relationship Id="rId12" Type="http://schemas.microsoft.com/office/2007/relationships/hdphoto" Target="../media/hdphoto3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11" Type="http://schemas.openxmlformats.org/officeDocument/2006/relationships/image" Target="../media/image31.png"/><Relationship Id="rId5" Type="http://schemas.openxmlformats.org/officeDocument/2006/relationships/image" Target="../media/image12.png"/><Relationship Id="rId10" Type="http://schemas.openxmlformats.org/officeDocument/2006/relationships/image" Target="../media/image30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995971-1BC0-4B9E-A271-4D86D1D22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4893"/>
            <a:ext cx="6169687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09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303" y="341262"/>
            <a:ext cx="862527" cy="8625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9211" y="500196"/>
            <a:ext cx="2026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8710" y="416837"/>
            <a:ext cx="4726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Sorting by shape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20229" y="1296230"/>
            <a:ext cx="2471003" cy="301298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3171749" y="1296230"/>
            <a:ext cx="2471003" cy="301298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605571" y="1296230"/>
            <a:ext cx="2471003" cy="301298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29797" y="4251481"/>
            <a:ext cx="747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   Sphere       Pyramid       Cuboid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2C3C095-A75B-FA46-8340-27F87D296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8113" y="4981372"/>
            <a:ext cx="1130290" cy="991428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62C3C095-A75B-FA46-8340-27F87D2961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9364" y="1248103"/>
            <a:ext cx="1125713" cy="11257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76" y="4837184"/>
            <a:ext cx="341407" cy="11499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08" y="5061226"/>
            <a:ext cx="961492" cy="1042460"/>
          </a:xfrm>
          <a:prstGeom prst="rect">
            <a:avLst/>
          </a:prstGeom>
        </p:spPr>
      </p:pic>
      <p:pic>
        <p:nvPicPr>
          <p:cNvPr id="14" name="Picture 13" descr="A picture containing screen, table&#10;&#10;Description automatically generated">
            <a:extLst>
              <a:ext uri="{FF2B5EF4-FFF2-40B4-BE49-F238E27FC236}">
                <a16:creationId xmlns:a16="http://schemas.microsoft.com/office/drawing/2014/main" id="{F1B0B691-3B78-6546-AB35-0040F9D794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6905961">
            <a:off x="6345562" y="1474303"/>
            <a:ext cx="1238388" cy="991592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B4C07191-0375-3149-BB52-454E73E24D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1859" y="1296230"/>
            <a:ext cx="965365" cy="9653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884" y="5310662"/>
            <a:ext cx="485775" cy="5429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09149" y="4933977"/>
            <a:ext cx="658454" cy="1099493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62C3C095-A75B-FA46-8340-27F87D296138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4294" y="5076894"/>
            <a:ext cx="1009093" cy="856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963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0.56649 -0.3224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16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-0.10556 -0.3759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8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-0.00365 -0.3335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0.2467 -0.3340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26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45573 -0.3736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5" y="-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0.26268 -0.3541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42" y="-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096" y="404169"/>
            <a:ext cx="826160" cy="826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6319" y="571608"/>
            <a:ext cx="2073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4" name="Picture 3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1EEEFC3C-78EF-C242-BEDB-154B63D3F60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01359" y="4210473"/>
            <a:ext cx="911548" cy="799560"/>
          </a:xfrm>
          <a:prstGeom prst="rect">
            <a:avLst/>
          </a:prstGeom>
        </p:spPr>
      </p:pic>
      <p:pic>
        <p:nvPicPr>
          <p:cNvPr id="5" name="Picture 4" descr="A picture containing screen, table&#10;&#10;Description automatically generated">
            <a:extLst>
              <a:ext uri="{FF2B5EF4-FFF2-40B4-BE49-F238E27FC236}">
                <a16:creationId xmlns:a16="http://schemas.microsoft.com/office/drawing/2014/main" id="{F1B0B691-3B78-6546-AB35-0040F9D7948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92889" y="5094752"/>
            <a:ext cx="1463686" cy="1028005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4C07191-0375-3149-BB52-454E73E24D8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24319" y="2949151"/>
            <a:ext cx="911548" cy="79956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EE9CBDBA-A776-AE49-BFC3-1BF3B37FABF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09840" y="4439705"/>
            <a:ext cx="991662" cy="869831"/>
          </a:xfrm>
          <a:prstGeom prst="rect">
            <a:avLst/>
          </a:prstGeom>
        </p:spPr>
      </p:pic>
      <p:pic>
        <p:nvPicPr>
          <p:cNvPr id="8" name="Picture 7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1EEEFC3C-78EF-C242-BEDB-154B63D3F604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44329" y="5341315"/>
            <a:ext cx="911548" cy="79956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4C07191-0375-3149-BB52-454E73E24D89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39860" y="5350669"/>
            <a:ext cx="911548" cy="799560"/>
          </a:xfrm>
          <a:prstGeom prst="rect">
            <a:avLst/>
          </a:prstGeom>
        </p:spPr>
      </p:pic>
      <p:pic>
        <p:nvPicPr>
          <p:cNvPr id="10" name="Picture 9" descr="A picture containing mug, cup, glass&#10;&#10;Description automatically generated">
            <a:extLst>
              <a:ext uri="{FF2B5EF4-FFF2-40B4-BE49-F238E27FC236}">
                <a16:creationId xmlns:a16="http://schemas.microsoft.com/office/drawing/2014/main" id="{85E72C53-B6D7-7C43-8FE2-1725DD1295DD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00507" y="4752085"/>
            <a:ext cx="912071" cy="967253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08726" y="1137180"/>
            <a:ext cx="3817214" cy="3623943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149285" y="1175385"/>
            <a:ext cx="3817214" cy="3623943"/>
          </a:xfrm>
          <a:prstGeom prst="ellipse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A picture containing mug, cup, glass&#10;&#10;Description automatically generated">
            <a:extLst>
              <a:ext uri="{FF2B5EF4-FFF2-40B4-BE49-F238E27FC236}">
                <a16:creationId xmlns:a16="http://schemas.microsoft.com/office/drawing/2014/main" id="{85E72C53-B6D7-7C43-8FE2-1725DD1295DD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9931" y="4745555"/>
            <a:ext cx="1265125" cy="1341667"/>
          </a:xfrm>
          <a:prstGeom prst="rect">
            <a:avLst/>
          </a:prstGeom>
        </p:spPr>
      </p:pic>
      <p:pic>
        <p:nvPicPr>
          <p:cNvPr id="15" name="Picture 14" descr="A picture containing screen, table&#10;&#10;Description automatically generated">
            <a:extLst>
              <a:ext uri="{FF2B5EF4-FFF2-40B4-BE49-F238E27FC236}">
                <a16:creationId xmlns:a16="http://schemas.microsoft.com/office/drawing/2014/main" id="{F1B0B691-3B78-6546-AB35-0040F9D7948F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6285" y="1521977"/>
            <a:ext cx="2147763" cy="1508460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62C3C095-A75B-FA46-8340-27F87D296138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7962" y="5070119"/>
            <a:ext cx="1228647" cy="1077702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EE9CBDBA-A776-AE49-BFC3-1BF3B37FABF2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3161" y="4853116"/>
            <a:ext cx="991662" cy="869831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62C3C095-A75B-FA46-8340-27F87D296138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586" y="4439705"/>
            <a:ext cx="1228647" cy="107770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10207" y="307233"/>
            <a:ext cx="4726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Sorting by colour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2647" y="4776948"/>
            <a:ext cx="69516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Which ones are not sorted correctly?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The 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brown </a:t>
            </a:r>
            <a:r>
              <a:rPr lang="en-GB" sz="2800" dirty="0">
                <a:latin typeface="Comic Sans MS" panose="030F0702030302020204" pitchFamily="66" charset="0"/>
              </a:rPr>
              <a:t>             and the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blue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08221" y="5616515"/>
            <a:ext cx="1552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cylinder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43284" y="5625675"/>
            <a:ext cx="1298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910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19375 -0.5708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-2854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23993 -0.2689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97" y="-1344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L -0.00122 -0.1703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851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45486 -0.4687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43" y="-2344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-0.05555 -0.3247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8" y="-1625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07952 -0.2726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6" y="-13634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32083 -0.4469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-2236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0.18542 -0.3736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-1868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-0.04045 -0.2032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" y="-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0.17037 L 0.5408 -0.3944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-1169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5 -0.32476 L -0.62274 -0.0909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68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1525101" y="209034"/>
            <a:ext cx="5596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Sorting rules - stacks</a:t>
            </a:r>
          </a:p>
        </p:txBody>
      </p:sp>
      <p:pic>
        <p:nvPicPr>
          <p:cNvPr id="61" name="Picture 60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1EEEFC3C-78EF-C242-BEDB-154B63D3F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158" y="4144979"/>
            <a:ext cx="1255984" cy="1255984"/>
          </a:xfrm>
          <a:prstGeom prst="rect">
            <a:avLst/>
          </a:prstGeom>
        </p:spPr>
      </p:pic>
      <p:pic>
        <p:nvPicPr>
          <p:cNvPr id="62" name="Picture 61" descr="A picture containing screen, table&#10;&#10;Description automatically generated">
            <a:extLst>
              <a:ext uri="{FF2B5EF4-FFF2-40B4-BE49-F238E27FC236}">
                <a16:creationId xmlns:a16="http://schemas.microsoft.com/office/drawing/2014/main" id="{F1B0B691-3B78-6546-AB35-0040F9D79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655700">
            <a:off x="2348025" y="4225030"/>
            <a:ext cx="2016750" cy="1614836"/>
          </a:xfrm>
          <a:prstGeom prst="rect">
            <a:avLst/>
          </a:prstGeom>
        </p:spPr>
      </p:pic>
      <p:pic>
        <p:nvPicPr>
          <p:cNvPr id="63" name="Picture 62" descr="A picture containing mug, cup, glass&#10;&#10;Description automatically generated">
            <a:extLst>
              <a:ext uri="{FF2B5EF4-FFF2-40B4-BE49-F238E27FC236}">
                <a16:creationId xmlns:a16="http://schemas.microsoft.com/office/drawing/2014/main" id="{85E72C53-B6D7-7C43-8FE2-1725DD129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990583">
            <a:off x="4441538" y="3466544"/>
            <a:ext cx="1256702" cy="1519404"/>
          </a:xfrm>
          <a:prstGeom prst="rect">
            <a:avLst/>
          </a:prstGeom>
        </p:spPr>
      </p:pic>
      <p:pic>
        <p:nvPicPr>
          <p:cNvPr id="64" name="Picture 63" descr="A close up of a sign&#10;&#10;Description automatically generated">
            <a:extLst>
              <a:ext uri="{FF2B5EF4-FFF2-40B4-BE49-F238E27FC236}">
                <a16:creationId xmlns:a16="http://schemas.microsoft.com/office/drawing/2014/main" id="{EE9CBDBA-A776-AE49-BFC3-1BF3B37FAB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215" y="3497309"/>
            <a:ext cx="1366370" cy="1366370"/>
          </a:xfrm>
          <a:prstGeom prst="rect">
            <a:avLst/>
          </a:prstGeom>
        </p:spPr>
      </p:pic>
      <p:pic>
        <p:nvPicPr>
          <p:cNvPr id="65" name="Picture 64" descr="A close up of a logo&#10;&#10;Description automatically generated">
            <a:extLst>
              <a:ext uri="{FF2B5EF4-FFF2-40B4-BE49-F238E27FC236}">
                <a16:creationId xmlns:a16="http://schemas.microsoft.com/office/drawing/2014/main" id="{B4C07191-0375-3149-BB52-454E73E24D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510" y="4764593"/>
            <a:ext cx="1255984" cy="1255984"/>
          </a:xfrm>
          <a:prstGeom prst="rect">
            <a:avLst/>
          </a:prstGeom>
        </p:spPr>
      </p:pic>
      <p:pic>
        <p:nvPicPr>
          <p:cNvPr id="66" name="Picture 65" descr="A close up of a logo&#10;&#10;Description automatically generated">
            <a:extLst>
              <a:ext uri="{FF2B5EF4-FFF2-40B4-BE49-F238E27FC236}">
                <a16:creationId xmlns:a16="http://schemas.microsoft.com/office/drawing/2014/main" id="{62C3C095-A75B-FA46-8340-27F87D2961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8205" y="4738912"/>
            <a:ext cx="1255984" cy="1255984"/>
          </a:xfrm>
          <a:prstGeom prst="rect">
            <a:avLst/>
          </a:prstGeom>
        </p:spPr>
      </p:pic>
      <p:pic>
        <p:nvPicPr>
          <p:cNvPr id="70" name="Picture 69" descr="A close up of a sign&#10;&#10;Description automatically generated">
            <a:extLst>
              <a:ext uri="{FF2B5EF4-FFF2-40B4-BE49-F238E27FC236}">
                <a16:creationId xmlns:a16="http://schemas.microsoft.com/office/drawing/2014/main" id="{EE9CBDBA-A776-AE49-BFC3-1BF3B37FAB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554" y="2607048"/>
            <a:ext cx="926570" cy="926570"/>
          </a:xfrm>
          <a:prstGeom prst="rect">
            <a:avLst/>
          </a:prstGeom>
        </p:spPr>
      </p:pic>
      <p:pic>
        <p:nvPicPr>
          <p:cNvPr id="71" name="Picture 70" descr="A close up of a sign&#10;&#10;Description automatically generated">
            <a:extLst>
              <a:ext uri="{FF2B5EF4-FFF2-40B4-BE49-F238E27FC236}">
                <a16:creationId xmlns:a16="http://schemas.microsoft.com/office/drawing/2014/main" id="{EE9CBDBA-A776-AE49-BFC3-1BF3B37FAB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554" y="2193952"/>
            <a:ext cx="926570" cy="926570"/>
          </a:xfrm>
          <a:prstGeom prst="rect">
            <a:avLst/>
          </a:prstGeom>
        </p:spPr>
      </p:pic>
      <p:pic>
        <p:nvPicPr>
          <p:cNvPr id="72" name="Picture 71" descr="A close up of a sign&#10;&#10;Description automatically generated">
            <a:extLst>
              <a:ext uri="{FF2B5EF4-FFF2-40B4-BE49-F238E27FC236}">
                <a16:creationId xmlns:a16="http://schemas.microsoft.com/office/drawing/2014/main" id="{EE9CBDBA-A776-AE49-BFC3-1BF3B37FAB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554" y="1752314"/>
            <a:ext cx="926570" cy="926570"/>
          </a:xfrm>
          <a:prstGeom prst="rect">
            <a:avLst/>
          </a:prstGeom>
        </p:spPr>
      </p:pic>
      <p:pic>
        <p:nvPicPr>
          <p:cNvPr id="73" name="Picture 72" descr="A close up of a sign&#10;&#10;Description automatically generated">
            <a:extLst>
              <a:ext uri="{FF2B5EF4-FFF2-40B4-BE49-F238E27FC236}">
                <a16:creationId xmlns:a16="http://schemas.microsoft.com/office/drawing/2014/main" id="{EE9CBDBA-A776-AE49-BFC3-1BF3B37FAB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554" y="1298340"/>
            <a:ext cx="926570" cy="926570"/>
          </a:xfrm>
          <a:prstGeom prst="rect">
            <a:avLst/>
          </a:prstGeom>
        </p:spPr>
      </p:pic>
      <p:pic>
        <p:nvPicPr>
          <p:cNvPr id="74" name="Picture 73" descr="A close up of a sign&#10;&#10;Description automatically generated">
            <a:extLst>
              <a:ext uri="{FF2B5EF4-FFF2-40B4-BE49-F238E27FC236}">
                <a16:creationId xmlns:a16="http://schemas.microsoft.com/office/drawing/2014/main" id="{EE9CBDBA-A776-AE49-BFC3-1BF3B37FAB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554" y="861019"/>
            <a:ext cx="926570" cy="926570"/>
          </a:xfrm>
          <a:prstGeom prst="rect">
            <a:avLst/>
          </a:prstGeom>
        </p:spPr>
      </p:pic>
      <p:pic>
        <p:nvPicPr>
          <p:cNvPr id="78" name="Picture 77" descr="A picture containing screen, table&#10;&#10;Description automatically generated">
            <a:extLst>
              <a:ext uri="{FF2B5EF4-FFF2-40B4-BE49-F238E27FC236}">
                <a16:creationId xmlns:a16="http://schemas.microsoft.com/office/drawing/2014/main" id="{F1B0B691-3B78-6546-AB35-0040F9D79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147" y="2439996"/>
            <a:ext cx="1423284" cy="1139640"/>
          </a:xfrm>
          <a:prstGeom prst="rect">
            <a:avLst/>
          </a:prstGeom>
        </p:spPr>
      </p:pic>
      <p:pic>
        <p:nvPicPr>
          <p:cNvPr id="79" name="Picture 78" descr="A picture containing screen, table&#10;&#10;Description automatically generated">
            <a:extLst>
              <a:ext uri="{FF2B5EF4-FFF2-40B4-BE49-F238E27FC236}">
                <a16:creationId xmlns:a16="http://schemas.microsoft.com/office/drawing/2014/main" id="{F1B0B691-3B78-6546-AB35-0040F9D79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147" y="2022576"/>
            <a:ext cx="1423284" cy="1139640"/>
          </a:xfrm>
          <a:prstGeom prst="rect">
            <a:avLst/>
          </a:prstGeom>
        </p:spPr>
      </p:pic>
      <p:pic>
        <p:nvPicPr>
          <p:cNvPr id="80" name="Picture 79" descr="A picture containing screen, table&#10;&#10;Description automatically generated">
            <a:extLst>
              <a:ext uri="{FF2B5EF4-FFF2-40B4-BE49-F238E27FC236}">
                <a16:creationId xmlns:a16="http://schemas.microsoft.com/office/drawing/2014/main" id="{F1B0B691-3B78-6546-AB35-0040F9D79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147" y="1605156"/>
            <a:ext cx="1423284" cy="1139640"/>
          </a:xfrm>
          <a:prstGeom prst="rect">
            <a:avLst/>
          </a:prstGeom>
        </p:spPr>
      </p:pic>
      <p:pic>
        <p:nvPicPr>
          <p:cNvPr id="81" name="Picture 80" descr="A picture containing screen, table&#10;&#10;Description automatically generated">
            <a:extLst>
              <a:ext uri="{FF2B5EF4-FFF2-40B4-BE49-F238E27FC236}">
                <a16:creationId xmlns:a16="http://schemas.microsoft.com/office/drawing/2014/main" id="{F1B0B691-3B78-6546-AB35-0040F9D79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147" y="1187736"/>
            <a:ext cx="1423284" cy="1139640"/>
          </a:xfrm>
          <a:prstGeom prst="rect">
            <a:avLst/>
          </a:prstGeom>
        </p:spPr>
      </p:pic>
      <p:pic>
        <p:nvPicPr>
          <p:cNvPr id="82" name="Picture 81" descr="A close up of a logo&#10;&#10;Description automatically generated">
            <a:extLst>
              <a:ext uri="{FF2B5EF4-FFF2-40B4-BE49-F238E27FC236}">
                <a16:creationId xmlns:a16="http://schemas.microsoft.com/office/drawing/2014/main" id="{B4C07191-0375-3149-BB52-454E73E24D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3017" y="2534179"/>
            <a:ext cx="1066189" cy="1066189"/>
          </a:xfrm>
          <a:prstGeom prst="rect">
            <a:avLst/>
          </a:prstGeom>
        </p:spPr>
      </p:pic>
      <p:pic>
        <p:nvPicPr>
          <p:cNvPr id="83" name="Picture 82" descr="A close up of a logo&#10;&#10;Description automatically generated">
            <a:extLst>
              <a:ext uri="{FF2B5EF4-FFF2-40B4-BE49-F238E27FC236}">
                <a16:creationId xmlns:a16="http://schemas.microsoft.com/office/drawing/2014/main" id="{B4C07191-0375-3149-BB52-454E73E24D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7485" y="1728827"/>
            <a:ext cx="1066189" cy="1066189"/>
          </a:xfrm>
          <a:prstGeom prst="rect">
            <a:avLst/>
          </a:prstGeom>
        </p:spPr>
      </p:pic>
      <p:pic>
        <p:nvPicPr>
          <p:cNvPr id="84" name="Picture 83" descr="A picture containing mug, cup, glass&#10;&#10;Description automatically generated">
            <a:extLst>
              <a:ext uri="{FF2B5EF4-FFF2-40B4-BE49-F238E27FC236}">
                <a16:creationId xmlns:a16="http://schemas.microsoft.com/office/drawing/2014/main" id="{85E72C53-B6D7-7C43-8FE2-1725DD129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990583">
            <a:off x="4095338" y="2758024"/>
            <a:ext cx="708126" cy="856153"/>
          </a:xfrm>
          <a:prstGeom prst="rect">
            <a:avLst/>
          </a:prstGeom>
        </p:spPr>
      </p:pic>
      <p:pic>
        <p:nvPicPr>
          <p:cNvPr id="85" name="Picture 84" descr="A picture containing mug, cup, glass&#10;&#10;Description automatically generated">
            <a:extLst>
              <a:ext uri="{FF2B5EF4-FFF2-40B4-BE49-F238E27FC236}">
                <a16:creationId xmlns:a16="http://schemas.microsoft.com/office/drawing/2014/main" id="{85E72C53-B6D7-7C43-8FE2-1725DD129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990583">
            <a:off x="4096852" y="2262797"/>
            <a:ext cx="708126" cy="856153"/>
          </a:xfrm>
          <a:prstGeom prst="rect">
            <a:avLst/>
          </a:prstGeom>
        </p:spPr>
      </p:pic>
      <p:pic>
        <p:nvPicPr>
          <p:cNvPr id="86" name="Picture 85" descr="A picture containing mug, cup, glass&#10;&#10;Description automatically generated">
            <a:extLst>
              <a:ext uri="{FF2B5EF4-FFF2-40B4-BE49-F238E27FC236}">
                <a16:creationId xmlns:a16="http://schemas.microsoft.com/office/drawing/2014/main" id="{85E72C53-B6D7-7C43-8FE2-1725DD129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5383" y="2657658"/>
            <a:ext cx="708126" cy="856152"/>
          </a:xfrm>
          <a:prstGeom prst="rect">
            <a:avLst/>
          </a:prstGeom>
        </p:spPr>
      </p:pic>
      <p:pic>
        <p:nvPicPr>
          <p:cNvPr id="87" name="Picture 86" descr="A picture containing mug, cup, glass&#10;&#10;Description automatically generated">
            <a:extLst>
              <a:ext uri="{FF2B5EF4-FFF2-40B4-BE49-F238E27FC236}">
                <a16:creationId xmlns:a16="http://schemas.microsoft.com/office/drawing/2014/main" id="{85E72C53-B6D7-7C43-8FE2-1725DD129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3599" y="2087054"/>
            <a:ext cx="708126" cy="856152"/>
          </a:xfrm>
          <a:prstGeom prst="rect">
            <a:avLst/>
          </a:prstGeom>
        </p:spPr>
      </p:pic>
      <p:pic>
        <p:nvPicPr>
          <p:cNvPr id="88" name="Picture 87" descr="A picture containing mug, cup, glass&#10;&#10;Description automatically generated">
            <a:extLst>
              <a:ext uri="{FF2B5EF4-FFF2-40B4-BE49-F238E27FC236}">
                <a16:creationId xmlns:a16="http://schemas.microsoft.com/office/drawing/2014/main" id="{85E72C53-B6D7-7C43-8FE2-1725DD129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815" y="1535619"/>
            <a:ext cx="708126" cy="856152"/>
          </a:xfrm>
          <a:prstGeom prst="rect">
            <a:avLst/>
          </a:prstGeom>
        </p:spPr>
      </p:pic>
      <p:pic>
        <p:nvPicPr>
          <p:cNvPr id="89" name="Picture 88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1EEEFC3C-78EF-C242-BEDB-154B63D3F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958" y="2775675"/>
            <a:ext cx="780790" cy="780790"/>
          </a:xfrm>
          <a:prstGeom prst="rect">
            <a:avLst/>
          </a:prstGeom>
        </p:spPr>
      </p:pic>
      <p:pic>
        <p:nvPicPr>
          <p:cNvPr id="90" name="Picture 89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1EEEFC3C-78EF-C242-BEDB-154B63D3F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407" y="2212398"/>
            <a:ext cx="780790" cy="780790"/>
          </a:xfrm>
          <a:prstGeom prst="rect">
            <a:avLst/>
          </a:prstGeom>
        </p:spPr>
      </p:pic>
      <p:pic>
        <p:nvPicPr>
          <p:cNvPr id="92" name="Picture 91" descr="A close up of a logo&#10;&#10;Description automatically generated">
            <a:extLst>
              <a:ext uri="{FF2B5EF4-FFF2-40B4-BE49-F238E27FC236}">
                <a16:creationId xmlns:a16="http://schemas.microsoft.com/office/drawing/2014/main" id="{62C3C095-A75B-FA46-8340-27F87D2961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0657" y="2657272"/>
            <a:ext cx="922364" cy="922364"/>
          </a:xfrm>
          <a:prstGeom prst="rect">
            <a:avLst/>
          </a:prstGeom>
        </p:spPr>
      </p:pic>
      <p:pic>
        <p:nvPicPr>
          <p:cNvPr id="93" name="Picture 92" descr="A close up of a logo&#10;&#10;Description automatically generated">
            <a:extLst>
              <a:ext uri="{FF2B5EF4-FFF2-40B4-BE49-F238E27FC236}">
                <a16:creationId xmlns:a16="http://schemas.microsoft.com/office/drawing/2014/main" id="{62C3C095-A75B-FA46-8340-27F87D2961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4020" y="1963695"/>
            <a:ext cx="922364" cy="922364"/>
          </a:xfrm>
          <a:prstGeom prst="rect">
            <a:avLst/>
          </a:prstGeom>
        </p:spPr>
      </p:pic>
      <p:sp>
        <p:nvSpPr>
          <p:cNvPr id="95" name="L-shape 15">
            <a:extLst>
              <a:ext uri="{FF2B5EF4-FFF2-40B4-BE49-F238E27FC236}">
                <a16:creationId xmlns:a16="http://schemas.microsoft.com/office/drawing/2014/main" id="{4E0D86A1-D1DB-A443-AB0C-7CB45FC98BC6}"/>
              </a:ext>
            </a:extLst>
          </p:cNvPr>
          <p:cNvSpPr/>
          <p:nvPr/>
        </p:nvSpPr>
        <p:spPr>
          <a:xfrm rot="18884358">
            <a:off x="1071694" y="3960683"/>
            <a:ext cx="1101040" cy="555614"/>
          </a:xfrm>
          <a:prstGeom prst="corner">
            <a:avLst>
              <a:gd name="adj1" fmla="val 41260"/>
              <a:gd name="adj2" fmla="val 40107"/>
            </a:avLst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Cross 95">
            <a:extLst>
              <a:ext uri="{FF2B5EF4-FFF2-40B4-BE49-F238E27FC236}">
                <a16:creationId xmlns:a16="http://schemas.microsoft.com/office/drawing/2014/main" id="{F58C304A-2BD4-874B-B744-1B3864AC32B7}"/>
              </a:ext>
            </a:extLst>
          </p:cNvPr>
          <p:cNvSpPr/>
          <p:nvPr/>
        </p:nvSpPr>
        <p:spPr>
          <a:xfrm rot="18884358">
            <a:off x="595525" y="5020008"/>
            <a:ext cx="936000" cy="936000"/>
          </a:xfrm>
          <a:prstGeom prst="plus">
            <a:avLst>
              <a:gd name="adj" fmla="val 35128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L-shape 15">
            <a:extLst>
              <a:ext uri="{FF2B5EF4-FFF2-40B4-BE49-F238E27FC236}">
                <a16:creationId xmlns:a16="http://schemas.microsoft.com/office/drawing/2014/main" id="{4E0D86A1-D1DB-A443-AB0C-7CB45FC98BC6}"/>
              </a:ext>
            </a:extLst>
          </p:cNvPr>
          <p:cNvSpPr/>
          <p:nvPr/>
        </p:nvSpPr>
        <p:spPr>
          <a:xfrm rot="18884358">
            <a:off x="2603534" y="4824445"/>
            <a:ext cx="1101040" cy="555614"/>
          </a:xfrm>
          <a:prstGeom prst="corner">
            <a:avLst>
              <a:gd name="adj1" fmla="val 41260"/>
              <a:gd name="adj2" fmla="val 40107"/>
            </a:avLst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L-shape 15">
            <a:extLst>
              <a:ext uri="{FF2B5EF4-FFF2-40B4-BE49-F238E27FC236}">
                <a16:creationId xmlns:a16="http://schemas.microsoft.com/office/drawing/2014/main" id="{4E0D86A1-D1DB-A443-AB0C-7CB45FC98BC6}"/>
              </a:ext>
            </a:extLst>
          </p:cNvPr>
          <p:cNvSpPr/>
          <p:nvPr/>
        </p:nvSpPr>
        <p:spPr>
          <a:xfrm rot="18884358">
            <a:off x="4763746" y="3811682"/>
            <a:ext cx="1101040" cy="555614"/>
          </a:xfrm>
          <a:prstGeom prst="corner">
            <a:avLst>
              <a:gd name="adj1" fmla="val 41260"/>
              <a:gd name="adj2" fmla="val 40107"/>
            </a:avLst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Cross 39">
            <a:extLst>
              <a:ext uri="{FF2B5EF4-FFF2-40B4-BE49-F238E27FC236}">
                <a16:creationId xmlns:a16="http://schemas.microsoft.com/office/drawing/2014/main" id="{F58C304A-2BD4-874B-B744-1B3864AC32B7}"/>
              </a:ext>
            </a:extLst>
          </p:cNvPr>
          <p:cNvSpPr/>
          <p:nvPr/>
        </p:nvSpPr>
        <p:spPr>
          <a:xfrm rot="18884358">
            <a:off x="5626357" y="4939441"/>
            <a:ext cx="936000" cy="936000"/>
          </a:xfrm>
          <a:prstGeom prst="plus">
            <a:avLst>
              <a:gd name="adj" fmla="val 34727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Cross 41">
            <a:extLst>
              <a:ext uri="{FF2B5EF4-FFF2-40B4-BE49-F238E27FC236}">
                <a16:creationId xmlns:a16="http://schemas.microsoft.com/office/drawing/2014/main" id="{F58C304A-2BD4-874B-B744-1B3864AC32B7}"/>
              </a:ext>
            </a:extLst>
          </p:cNvPr>
          <p:cNvSpPr/>
          <p:nvPr/>
        </p:nvSpPr>
        <p:spPr>
          <a:xfrm rot="18884358">
            <a:off x="7181566" y="4431681"/>
            <a:ext cx="936000" cy="936000"/>
          </a:xfrm>
          <a:prstGeom prst="plus">
            <a:avLst>
              <a:gd name="adj" fmla="val 36502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62C3C095-A75B-FA46-8340-27F87D2961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7339" y="2663955"/>
            <a:ext cx="922364" cy="922364"/>
          </a:xfrm>
          <a:prstGeom prst="rect">
            <a:avLst/>
          </a:prstGeom>
        </p:spPr>
      </p:pic>
      <p:pic>
        <p:nvPicPr>
          <p:cNvPr id="37" name="Picture 36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1EEEFC3C-78EF-C242-BEDB-154B63D3F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856" y="2784778"/>
            <a:ext cx="780790" cy="7807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94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4.44444E-6 L -0.57778 -0.31945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45" y="-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-0.25469 -0.24352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95" grpId="0" animBg="1"/>
      <p:bldP spid="96" grpId="0" animBg="1"/>
      <p:bldP spid="97" grpId="0" animBg="1"/>
      <p:bldP spid="98" grpId="0" animBg="1"/>
      <p:bldP spid="40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2159278" y="259611"/>
            <a:ext cx="5231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Sorting rules - rolls</a:t>
            </a:r>
          </a:p>
        </p:txBody>
      </p:sp>
      <p:pic>
        <p:nvPicPr>
          <p:cNvPr id="28" name="Picture 27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1EEEFC3C-78EF-C242-BEDB-154B63D3F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35" y="4818747"/>
            <a:ext cx="1600200" cy="1600200"/>
          </a:xfrm>
          <a:prstGeom prst="rect">
            <a:avLst/>
          </a:prstGeom>
        </p:spPr>
      </p:pic>
      <p:pic>
        <p:nvPicPr>
          <p:cNvPr id="29" name="Picture 28" descr="A picture containing screen, table&#10;&#10;Description automatically generated">
            <a:extLst>
              <a:ext uri="{FF2B5EF4-FFF2-40B4-BE49-F238E27FC236}">
                <a16:creationId xmlns:a16="http://schemas.microsoft.com/office/drawing/2014/main" id="{F1B0B691-3B78-6546-AB35-0040F9D79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971275">
            <a:off x="707982" y="2640401"/>
            <a:ext cx="2569464" cy="2057400"/>
          </a:xfrm>
          <a:prstGeom prst="rect">
            <a:avLst/>
          </a:prstGeom>
        </p:spPr>
      </p:pic>
      <p:pic>
        <p:nvPicPr>
          <p:cNvPr id="32" name="Picture 31" descr="A picture containing mug, cup, glass&#10;&#10;Description automatically generated">
            <a:extLst>
              <a:ext uri="{FF2B5EF4-FFF2-40B4-BE49-F238E27FC236}">
                <a16:creationId xmlns:a16="http://schemas.microsoft.com/office/drawing/2014/main" id="{85E72C53-B6D7-7C43-8FE2-1725DD129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990583">
            <a:off x="3526009" y="2284089"/>
            <a:ext cx="1601117" cy="1935814"/>
          </a:xfrm>
          <a:prstGeom prst="rect">
            <a:avLst/>
          </a:prstGeom>
        </p:spPr>
      </p:pic>
      <p:pic>
        <p:nvPicPr>
          <p:cNvPr id="33" name="Picture 32" descr="A close up of a sign&#10;&#10;Description automatically generated">
            <a:extLst>
              <a:ext uri="{FF2B5EF4-FFF2-40B4-BE49-F238E27FC236}">
                <a16:creationId xmlns:a16="http://schemas.microsoft.com/office/drawing/2014/main" id="{EE9CBDBA-A776-AE49-BFC3-1BF3B37FAB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6683" y="2766713"/>
            <a:ext cx="1740837" cy="1740837"/>
          </a:xfrm>
          <a:prstGeom prst="rect">
            <a:avLst/>
          </a:prstGeom>
        </p:spPr>
      </p:pic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B4C07191-0375-3149-BB52-454E73E24D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5426" y="4494275"/>
            <a:ext cx="1600200" cy="1600200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62C3C095-A75B-FA46-8340-27F87D2961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8655" y="4234256"/>
            <a:ext cx="1600200" cy="1600200"/>
          </a:xfrm>
          <a:prstGeom prst="rect">
            <a:avLst/>
          </a:prstGeom>
        </p:spPr>
      </p:pic>
      <p:sp>
        <p:nvSpPr>
          <p:cNvPr id="49" name="L-shape 15">
            <a:extLst>
              <a:ext uri="{FF2B5EF4-FFF2-40B4-BE49-F238E27FC236}">
                <a16:creationId xmlns:a16="http://schemas.microsoft.com/office/drawing/2014/main" id="{4E0D86A1-D1DB-A443-AB0C-7CB45FC98BC6}"/>
              </a:ext>
            </a:extLst>
          </p:cNvPr>
          <p:cNvSpPr/>
          <p:nvPr/>
        </p:nvSpPr>
        <p:spPr>
          <a:xfrm rot="18884358">
            <a:off x="1628862" y="1318068"/>
            <a:ext cx="1553317" cy="707886"/>
          </a:xfrm>
          <a:prstGeom prst="corner">
            <a:avLst>
              <a:gd name="adj1" fmla="val 41260"/>
              <a:gd name="adj2" fmla="val 40107"/>
            </a:avLst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F58C304A-2BD4-874B-B744-1B3864AC32B7}"/>
              </a:ext>
            </a:extLst>
          </p:cNvPr>
          <p:cNvSpPr/>
          <p:nvPr/>
        </p:nvSpPr>
        <p:spPr>
          <a:xfrm rot="18884358">
            <a:off x="6251684" y="1079797"/>
            <a:ext cx="1479316" cy="1484481"/>
          </a:xfrm>
          <a:prstGeom prst="plus">
            <a:avLst>
              <a:gd name="adj" fmla="val 39362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Cross 50">
            <a:extLst>
              <a:ext uri="{FF2B5EF4-FFF2-40B4-BE49-F238E27FC236}">
                <a16:creationId xmlns:a16="http://schemas.microsoft.com/office/drawing/2014/main" id="{F58C304A-2BD4-874B-B744-1B3864AC32B7}"/>
              </a:ext>
            </a:extLst>
          </p:cNvPr>
          <p:cNvSpPr/>
          <p:nvPr/>
        </p:nvSpPr>
        <p:spPr>
          <a:xfrm rot="18884358">
            <a:off x="1253057" y="2910259"/>
            <a:ext cx="1479316" cy="1484481"/>
          </a:xfrm>
          <a:prstGeom prst="plus">
            <a:avLst>
              <a:gd name="adj" fmla="val 39643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Cross 52">
            <a:extLst>
              <a:ext uri="{FF2B5EF4-FFF2-40B4-BE49-F238E27FC236}">
                <a16:creationId xmlns:a16="http://schemas.microsoft.com/office/drawing/2014/main" id="{F58C304A-2BD4-874B-B744-1B3864AC32B7}"/>
              </a:ext>
            </a:extLst>
          </p:cNvPr>
          <p:cNvSpPr/>
          <p:nvPr/>
        </p:nvSpPr>
        <p:spPr>
          <a:xfrm rot="18884358">
            <a:off x="2853387" y="4414916"/>
            <a:ext cx="1479316" cy="1484481"/>
          </a:xfrm>
          <a:prstGeom prst="plus">
            <a:avLst>
              <a:gd name="adj" fmla="val 38234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L-shape 15">
            <a:extLst>
              <a:ext uri="{FF2B5EF4-FFF2-40B4-BE49-F238E27FC236}">
                <a16:creationId xmlns:a16="http://schemas.microsoft.com/office/drawing/2014/main" id="{4E0D86A1-D1DB-A443-AB0C-7CB45FC98BC6}"/>
              </a:ext>
            </a:extLst>
          </p:cNvPr>
          <p:cNvSpPr/>
          <p:nvPr/>
        </p:nvSpPr>
        <p:spPr>
          <a:xfrm rot="18884358">
            <a:off x="3646055" y="2703467"/>
            <a:ext cx="1553317" cy="707886"/>
          </a:xfrm>
          <a:prstGeom prst="corner">
            <a:avLst>
              <a:gd name="adj1" fmla="val 41260"/>
              <a:gd name="adj2" fmla="val 40107"/>
            </a:avLst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L-shape 15">
            <a:extLst>
              <a:ext uri="{FF2B5EF4-FFF2-40B4-BE49-F238E27FC236}">
                <a16:creationId xmlns:a16="http://schemas.microsoft.com/office/drawing/2014/main" id="{4E0D86A1-D1DB-A443-AB0C-7CB45FC98BC6}"/>
              </a:ext>
            </a:extLst>
          </p:cNvPr>
          <p:cNvSpPr/>
          <p:nvPr/>
        </p:nvSpPr>
        <p:spPr>
          <a:xfrm rot="18884358">
            <a:off x="697741" y="5215954"/>
            <a:ext cx="1553317" cy="707886"/>
          </a:xfrm>
          <a:prstGeom prst="corner">
            <a:avLst>
              <a:gd name="adj1" fmla="val 41260"/>
              <a:gd name="adj2" fmla="val 43056"/>
            </a:avLst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Cross 55">
            <a:extLst>
              <a:ext uri="{FF2B5EF4-FFF2-40B4-BE49-F238E27FC236}">
                <a16:creationId xmlns:a16="http://schemas.microsoft.com/office/drawing/2014/main" id="{F58C304A-2BD4-874B-B744-1B3864AC32B7}"/>
              </a:ext>
            </a:extLst>
          </p:cNvPr>
          <p:cNvSpPr/>
          <p:nvPr/>
        </p:nvSpPr>
        <p:spPr>
          <a:xfrm rot="18884358">
            <a:off x="6358527" y="2954654"/>
            <a:ext cx="1479316" cy="1484481"/>
          </a:xfrm>
          <a:prstGeom prst="plus">
            <a:avLst>
              <a:gd name="adj" fmla="val 38518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5708" y="1301345"/>
            <a:ext cx="830997" cy="83099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234484" y="1490024"/>
            <a:ext cx="2056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4DC24F9C-4337-4966-B946-94277B14B4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5426" y="4494275"/>
            <a:ext cx="1600200" cy="1600200"/>
          </a:xfrm>
          <a:prstGeom prst="rect">
            <a:avLst/>
          </a:prstGeom>
        </p:spPr>
      </p:pic>
      <p:sp>
        <p:nvSpPr>
          <p:cNvPr id="52" name="L-shape 15">
            <a:extLst>
              <a:ext uri="{FF2B5EF4-FFF2-40B4-BE49-F238E27FC236}">
                <a16:creationId xmlns:a16="http://schemas.microsoft.com/office/drawing/2014/main" id="{4E0D86A1-D1DB-A443-AB0C-7CB45FC98BC6}"/>
              </a:ext>
            </a:extLst>
          </p:cNvPr>
          <p:cNvSpPr/>
          <p:nvPr/>
        </p:nvSpPr>
        <p:spPr>
          <a:xfrm rot="18884358">
            <a:off x="5456839" y="4769995"/>
            <a:ext cx="1553317" cy="707886"/>
          </a:xfrm>
          <a:prstGeom prst="corner">
            <a:avLst>
              <a:gd name="adj1" fmla="val 41260"/>
              <a:gd name="adj2" fmla="val 40107"/>
            </a:avLst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608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77778E-7 -7.40741E-7 L 0.42813 0.1416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708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22" grpId="0"/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148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16B37A-8698-43CB-BEE6-D506252703BB}"/>
              </a:ext>
            </a:extLst>
          </p:cNvPr>
          <p:cNvSpPr txBox="1"/>
          <p:nvPr/>
        </p:nvSpPr>
        <p:spPr>
          <a:xfrm>
            <a:off x="695550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1) Here are 3 _______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2) Compare. What symbol is missing?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3) What shape is the cylinder?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4) Which one doesn’t belong?</a:t>
            </a:r>
          </a:p>
        </p:txBody>
      </p:sp>
      <p:pic>
        <p:nvPicPr>
          <p:cNvPr id="4" name="Picture 3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1EEEFC3C-78EF-C242-BEDB-154B63D3F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363" y="334776"/>
            <a:ext cx="815316" cy="815316"/>
          </a:xfrm>
          <a:prstGeom prst="rect">
            <a:avLst/>
          </a:prstGeom>
        </p:spPr>
      </p:pic>
      <p:pic>
        <p:nvPicPr>
          <p:cNvPr id="5" name="Picture 4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1EEEFC3C-78EF-C242-BEDB-154B63D3F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679" y="334776"/>
            <a:ext cx="815316" cy="815316"/>
          </a:xfrm>
          <a:prstGeom prst="rect">
            <a:avLst/>
          </a:prstGeom>
        </p:spPr>
      </p:pic>
      <p:pic>
        <p:nvPicPr>
          <p:cNvPr id="6" name="Picture 5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1EEEFC3C-78EF-C242-BEDB-154B63D3F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693" y="334776"/>
            <a:ext cx="815316" cy="815316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EE9CBDBA-A776-AE49-BFC3-1BF3B37FA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585" y="2057780"/>
            <a:ext cx="806875" cy="806875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4C07191-0375-3149-BB52-454E73E24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265" y="5053281"/>
            <a:ext cx="1138497" cy="1138497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EE9CBDBA-A776-AE49-BFC3-1BF3B37FA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7151" y="2057780"/>
            <a:ext cx="806875" cy="806875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EE9CBDBA-A776-AE49-BFC3-1BF3B37FA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771" y="2057779"/>
            <a:ext cx="806875" cy="806875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62C3C095-A75B-FA46-8340-27F87D296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1421" y="2122375"/>
            <a:ext cx="742279" cy="742279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62C3C095-A75B-FA46-8340-27F87D296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6451" y="2122374"/>
            <a:ext cx="742279" cy="742279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62C3C095-A75B-FA46-8340-27F87D296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6768" y="2122376"/>
            <a:ext cx="742279" cy="742279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3951555" y="2219193"/>
            <a:ext cx="537217" cy="5486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1EEEFC3C-78EF-C242-BEDB-154B63D3F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870" y="3649578"/>
            <a:ext cx="783422" cy="783422"/>
          </a:xfrm>
          <a:prstGeom prst="rect">
            <a:avLst/>
          </a:prstGeom>
        </p:spPr>
      </p:pic>
      <p:pic>
        <p:nvPicPr>
          <p:cNvPr id="18" name="Picture 17" descr="A picture containing mug, cup, glass&#10;&#10;Description automatically generated">
            <a:extLst>
              <a:ext uri="{FF2B5EF4-FFF2-40B4-BE49-F238E27FC236}">
                <a16:creationId xmlns:a16="http://schemas.microsoft.com/office/drawing/2014/main" id="{85E72C53-B6D7-7C43-8FE2-1725DD1295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4318" y="3455507"/>
            <a:ext cx="783870" cy="947730"/>
          </a:xfrm>
          <a:prstGeom prst="rect">
            <a:avLst/>
          </a:prstGeom>
        </p:spPr>
      </p:pic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EE9CBDBA-A776-AE49-BFC3-1BF3B37FA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330" y="3489673"/>
            <a:ext cx="852275" cy="852275"/>
          </a:xfrm>
          <a:prstGeom prst="rect">
            <a:avLst/>
          </a:prstGeom>
        </p:spPr>
      </p:pic>
      <p:pic>
        <p:nvPicPr>
          <p:cNvPr id="20" name="Picture 19" descr="A picture containing screen, table&#10;&#10;Description automatically generated">
            <a:extLst>
              <a:ext uri="{FF2B5EF4-FFF2-40B4-BE49-F238E27FC236}">
                <a16:creationId xmlns:a16="http://schemas.microsoft.com/office/drawing/2014/main" id="{F1B0B691-3B78-6546-AB35-0040F9D794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0710" y="3425743"/>
            <a:ext cx="1257952" cy="10072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8244">
            <a:off x="4767762" y="5548568"/>
            <a:ext cx="508354" cy="48102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759" y="5196495"/>
            <a:ext cx="910899" cy="98760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563" y="4777402"/>
            <a:ext cx="1437309" cy="163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93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16B37A-8698-43CB-BEE6-D506252703BB}"/>
              </a:ext>
            </a:extLst>
          </p:cNvPr>
          <p:cNvSpPr txBox="1"/>
          <p:nvPr/>
        </p:nvSpPr>
        <p:spPr>
          <a:xfrm>
            <a:off x="695550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1) Here are 3 _______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2) Compare. What symbol is missing?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3) What shape is the cylinder?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4) Which one doesn’t belong?</a:t>
            </a:r>
          </a:p>
        </p:txBody>
      </p:sp>
      <p:pic>
        <p:nvPicPr>
          <p:cNvPr id="4" name="Picture 3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1EEEFC3C-78EF-C242-BEDB-154B63D3F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363" y="334776"/>
            <a:ext cx="815316" cy="815316"/>
          </a:xfrm>
          <a:prstGeom prst="rect">
            <a:avLst/>
          </a:prstGeom>
        </p:spPr>
      </p:pic>
      <p:pic>
        <p:nvPicPr>
          <p:cNvPr id="5" name="Picture 4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1EEEFC3C-78EF-C242-BEDB-154B63D3F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679" y="334776"/>
            <a:ext cx="815316" cy="815316"/>
          </a:xfrm>
          <a:prstGeom prst="rect">
            <a:avLst/>
          </a:prstGeom>
        </p:spPr>
      </p:pic>
      <p:pic>
        <p:nvPicPr>
          <p:cNvPr id="6" name="Picture 5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1EEEFC3C-78EF-C242-BEDB-154B63D3F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693" y="334776"/>
            <a:ext cx="815316" cy="815316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EE9CBDBA-A776-AE49-BFC3-1BF3B37FA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585" y="2057780"/>
            <a:ext cx="806875" cy="806875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4C07191-0375-3149-BB52-454E73E24D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1265" y="5053281"/>
            <a:ext cx="1138497" cy="1138497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EE9CBDBA-A776-AE49-BFC3-1BF3B37FA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7151" y="2057780"/>
            <a:ext cx="806875" cy="806875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EE9CBDBA-A776-AE49-BFC3-1BF3B37FA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771" y="2057779"/>
            <a:ext cx="806875" cy="806875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62C3C095-A75B-FA46-8340-27F87D2961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1421" y="2122375"/>
            <a:ext cx="742279" cy="742279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62C3C095-A75B-FA46-8340-27F87D2961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6451" y="2122374"/>
            <a:ext cx="742279" cy="742279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62C3C095-A75B-FA46-8340-27F87D2961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6768" y="2122376"/>
            <a:ext cx="742279" cy="742279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3951555" y="2219193"/>
            <a:ext cx="537217" cy="5486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1EEEFC3C-78EF-C242-BEDB-154B63D3F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870" y="3649578"/>
            <a:ext cx="783422" cy="783422"/>
          </a:xfrm>
          <a:prstGeom prst="rect">
            <a:avLst/>
          </a:prstGeom>
        </p:spPr>
      </p:pic>
      <p:pic>
        <p:nvPicPr>
          <p:cNvPr id="18" name="Picture 17" descr="A picture containing mug, cup, glass&#10;&#10;Description automatically generated">
            <a:extLst>
              <a:ext uri="{FF2B5EF4-FFF2-40B4-BE49-F238E27FC236}">
                <a16:creationId xmlns:a16="http://schemas.microsoft.com/office/drawing/2014/main" id="{85E72C53-B6D7-7C43-8FE2-1725DD1295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4318" y="3455507"/>
            <a:ext cx="783870" cy="947730"/>
          </a:xfrm>
          <a:prstGeom prst="rect">
            <a:avLst/>
          </a:prstGeom>
        </p:spPr>
      </p:pic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EE9CBDBA-A776-AE49-BFC3-1BF3B37FA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8330" y="3489673"/>
            <a:ext cx="852275" cy="852275"/>
          </a:xfrm>
          <a:prstGeom prst="rect">
            <a:avLst/>
          </a:prstGeom>
        </p:spPr>
      </p:pic>
      <p:pic>
        <p:nvPicPr>
          <p:cNvPr id="20" name="Picture 19" descr="A picture containing screen, table&#10;&#10;Description automatically generated">
            <a:extLst>
              <a:ext uri="{FF2B5EF4-FFF2-40B4-BE49-F238E27FC236}">
                <a16:creationId xmlns:a16="http://schemas.microsoft.com/office/drawing/2014/main" id="{F1B0B691-3B78-6546-AB35-0040F9D794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7776" y="3425743"/>
            <a:ext cx="1257952" cy="1007257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2935911" y="3361285"/>
            <a:ext cx="960921" cy="12909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2878313" y="284508"/>
            <a:ext cx="1902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cones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78799" y="2147910"/>
            <a:ext cx="866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en-GB" sz="3200" dirty="0">
              <a:solidFill>
                <a:schemeClr val="accent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8244">
            <a:off x="4767762" y="5548568"/>
            <a:ext cx="508354" cy="48102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759" y="5196495"/>
            <a:ext cx="910899" cy="98760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563" y="4777402"/>
            <a:ext cx="1437309" cy="1639747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3556660" y="5064695"/>
            <a:ext cx="960921" cy="10179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579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969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1EEEFC3C-78EF-C242-BEDB-154B63D3F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588521">
            <a:off x="5017956" y="3305875"/>
            <a:ext cx="1257944" cy="1257944"/>
          </a:xfrm>
          <a:prstGeom prst="rect">
            <a:avLst/>
          </a:prstGeom>
        </p:spPr>
      </p:pic>
      <p:pic>
        <p:nvPicPr>
          <p:cNvPr id="5" name="Picture 4" descr="A picture containing screen, table&#10;&#10;Description automatically generated">
            <a:extLst>
              <a:ext uri="{FF2B5EF4-FFF2-40B4-BE49-F238E27FC236}">
                <a16:creationId xmlns:a16="http://schemas.microsoft.com/office/drawing/2014/main" id="{F1B0B691-3B78-6546-AB35-0040F9D794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546014">
            <a:off x="523516" y="2706871"/>
            <a:ext cx="2019899" cy="1617357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4C07191-0375-3149-BB52-454E73E24D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901535">
            <a:off x="3202969" y="4925579"/>
            <a:ext cx="1257944" cy="1257944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2C3C095-A75B-FA46-8340-27F87D2961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867" y="1080778"/>
            <a:ext cx="1257944" cy="1257944"/>
          </a:xfrm>
          <a:prstGeom prst="rect">
            <a:avLst/>
          </a:prstGeom>
        </p:spPr>
      </p:pic>
      <p:pic>
        <p:nvPicPr>
          <p:cNvPr id="11" name="Picture 10" descr="A picture containing mug, cup, glass&#10;&#10;Description automatically generated">
            <a:extLst>
              <a:ext uri="{FF2B5EF4-FFF2-40B4-BE49-F238E27FC236}">
                <a16:creationId xmlns:a16="http://schemas.microsoft.com/office/drawing/2014/main" id="{85E72C53-B6D7-7C43-8FE2-1725DD1295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378303">
            <a:off x="6569129" y="1365919"/>
            <a:ext cx="1258665" cy="1521776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EE9CBDBA-A776-AE49-BFC3-1BF3B37FAB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67952">
            <a:off x="6528864" y="2958943"/>
            <a:ext cx="1368501" cy="1368501"/>
          </a:xfrm>
          <a:prstGeom prst="rect">
            <a:avLst/>
          </a:prstGeom>
        </p:spPr>
      </p:pic>
      <p:pic>
        <p:nvPicPr>
          <p:cNvPr id="13" name="Picture 12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FA7C6C45-DDEB-9441-A89B-7E85FDF673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6928849">
            <a:off x="6506390" y="4368147"/>
            <a:ext cx="1384141" cy="16734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29026" y="291970"/>
            <a:ext cx="47261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Sorting rules: </a:t>
            </a:r>
          </a:p>
          <a:p>
            <a:pPr algn="ctr"/>
            <a:r>
              <a:rPr lang="en-GB" sz="3600" dirty="0">
                <a:latin typeface="Comic Sans MS" panose="030F0702030302020204" pitchFamily="66" charset="0"/>
              </a:rPr>
              <a:t>What is the same?</a:t>
            </a:r>
          </a:p>
          <a:p>
            <a:pPr algn="ctr"/>
            <a:r>
              <a:rPr lang="en-GB" sz="3600" dirty="0">
                <a:latin typeface="Comic Sans MS" panose="030F0702030302020204" pitchFamily="66" charset="0"/>
              </a:rPr>
              <a:t>What is different?</a:t>
            </a:r>
          </a:p>
        </p:txBody>
      </p:sp>
      <p:pic>
        <p:nvPicPr>
          <p:cNvPr id="15" name="Picture 14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1EEEFC3C-78EF-C242-BEDB-154B63D3F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329" y="3250247"/>
            <a:ext cx="1257944" cy="1257944"/>
          </a:xfrm>
          <a:prstGeom prst="rect">
            <a:avLst/>
          </a:prstGeom>
        </p:spPr>
      </p:pic>
      <p:pic>
        <p:nvPicPr>
          <p:cNvPr id="16" name="Picture 15" descr="A picture containing screen, table&#10;&#10;Description automatically generated">
            <a:extLst>
              <a:ext uri="{FF2B5EF4-FFF2-40B4-BE49-F238E27FC236}">
                <a16:creationId xmlns:a16="http://schemas.microsoft.com/office/drawing/2014/main" id="{F1B0B691-3B78-6546-AB35-0040F9D794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0569" y="1995258"/>
            <a:ext cx="2019898" cy="1617356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B4C07191-0375-3149-BB52-454E73E24D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545" y="4463356"/>
            <a:ext cx="1257944" cy="1257944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62C3C095-A75B-FA46-8340-27F87D2961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921697">
            <a:off x="3834409" y="3896028"/>
            <a:ext cx="1257944" cy="1257944"/>
          </a:xfrm>
          <a:prstGeom prst="rect">
            <a:avLst/>
          </a:prstGeom>
        </p:spPr>
      </p:pic>
      <p:pic>
        <p:nvPicPr>
          <p:cNvPr id="19" name="Picture 18" descr="A picture containing mug, cup, glass&#10;&#10;Description automatically generated">
            <a:extLst>
              <a:ext uri="{FF2B5EF4-FFF2-40B4-BE49-F238E27FC236}">
                <a16:creationId xmlns:a16="http://schemas.microsoft.com/office/drawing/2014/main" id="{85E72C53-B6D7-7C43-8FE2-1725DD1295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2126" y="4510724"/>
            <a:ext cx="1258665" cy="1521776"/>
          </a:xfrm>
          <a:prstGeom prst="rect">
            <a:avLst/>
          </a:prstGeom>
        </p:spPr>
      </p:pic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EE9CBDBA-A776-AE49-BFC3-1BF3B37FAB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5736" y="4744890"/>
            <a:ext cx="1368501" cy="1368501"/>
          </a:xfrm>
          <a:prstGeom prst="rect">
            <a:avLst/>
          </a:prstGeom>
        </p:spPr>
      </p:pic>
      <p:pic>
        <p:nvPicPr>
          <p:cNvPr id="21" name="Picture 20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FA7C6C45-DDEB-9441-A89B-7E85FDF673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4700623">
            <a:off x="2073091" y="1860094"/>
            <a:ext cx="1384141" cy="16734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408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1EEEFC3C-78EF-C242-BEDB-154B63D3F6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040229" y="5087933"/>
            <a:ext cx="1228043" cy="1077172"/>
          </a:xfrm>
          <a:prstGeom prst="rect">
            <a:avLst/>
          </a:prstGeom>
        </p:spPr>
      </p:pic>
      <p:pic>
        <p:nvPicPr>
          <p:cNvPr id="6" name="Picture 5" descr="A picture containing mug, cup, glass&#10;&#10;Description automatically generated">
            <a:extLst>
              <a:ext uri="{FF2B5EF4-FFF2-40B4-BE49-F238E27FC236}">
                <a16:creationId xmlns:a16="http://schemas.microsoft.com/office/drawing/2014/main" id="{85E72C53-B6D7-7C43-8FE2-1725DD1295D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5953206" y="5003255"/>
            <a:ext cx="1171952" cy="967253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EE9CBDBA-A776-AE49-BFC3-1BF3B37FABF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157590" y="4735410"/>
            <a:ext cx="736858" cy="646331"/>
          </a:xfrm>
          <a:prstGeom prst="rect">
            <a:avLst/>
          </a:prstGeom>
        </p:spPr>
      </p:pic>
      <p:pic>
        <p:nvPicPr>
          <p:cNvPr id="9" name="Picture 8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1EEEFC3C-78EF-C242-BEDB-154B63D3F6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6887603" y="4360689"/>
            <a:ext cx="911548" cy="799560"/>
          </a:xfrm>
          <a:prstGeom prst="rect">
            <a:avLst/>
          </a:prstGeom>
        </p:spPr>
      </p:pic>
      <p:pic>
        <p:nvPicPr>
          <p:cNvPr id="13" name="Picture 12" descr="A picture containing mug, cup, glass&#10;&#10;Description automatically generated">
            <a:extLst>
              <a:ext uri="{FF2B5EF4-FFF2-40B4-BE49-F238E27FC236}">
                <a16:creationId xmlns:a16="http://schemas.microsoft.com/office/drawing/2014/main" id="{85E72C53-B6D7-7C43-8FE2-1725DD1295D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9185698">
            <a:off x="623258" y="4288528"/>
            <a:ext cx="912071" cy="967253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EE9CBDBA-A776-AE49-BFC3-1BF3B37FABF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257918">
            <a:off x="2183525" y="5236550"/>
            <a:ext cx="991662" cy="869831"/>
          </a:xfrm>
          <a:prstGeom prst="rect">
            <a:avLst/>
          </a:prstGeom>
        </p:spPr>
      </p:pic>
      <p:pic>
        <p:nvPicPr>
          <p:cNvPr id="16" name="Picture 15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1EEEFC3C-78EF-C242-BEDB-154B63D3F6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9567152">
            <a:off x="3543538" y="5252285"/>
            <a:ext cx="911548" cy="799560"/>
          </a:xfrm>
          <a:prstGeom prst="rect">
            <a:avLst/>
          </a:prstGeom>
        </p:spPr>
      </p:pic>
      <p:pic>
        <p:nvPicPr>
          <p:cNvPr id="20" name="Picture 19" descr="A picture containing mug, cup, glass&#10;&#10;Description automatically generated">
            <a:extLst>
              <a:ext uri="{FF2B5EF4-FFF2-40B4-BE49-F238E27FC236}">
                <a16:creationId xmlns:a16="http://schemas.microsoft.com/office/drawing/2014/main" id="{85E72C53-B6D7-7C43-8FE2-1725DD1295D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3140857">
            <a:off x="1916437" y="4325662"/>
            <a:ext cx="912071" cy="967253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E9CBDBA-A776-AE49-BFC3-1BF3B37FABF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716591" y="5145599"/>
            <a:ext cx="991662" cy="869831"/>
          </a:xfrm>
          <a:prstGeom prst="rect">
            <a:avLst/>
          </a:prstGeom>
        </p:spPr>
      </p:pic>
      <p:pic>
        <p:nvPicPr>
          <p:cNvPr id="38" name="Picture 37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1EEEFC3C-78EF-C242-BEDB-154B63D3F6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30534" y="5334371"/>
            <a:ext cx="605689" cy="531277"/>
          </a:xfrm>
          <a:prstGeom prst="rect">
            <a:avLst/>
          </a:prstGeom>
        </p:spPr>
      </p:pic>
      <p:pic>
        <p:nvPicPr>
          <p:cNvPr id="42" name="Picture 41" descr="A picture containing mug, cup, glass&#10;&#10;Description automatically generated">
            <a:extLst>
              <a:ext uri="{FF2B5EF4-FFF2-40B4-BE49-F238E27FC236}">
                <a16:creationId xmlns:a16="http://schemas.microsoft.com/office/drawing/2014/main" id="{85E72C53-B6D7-7C43-8FE2-1725DD1295D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97124" y="4687611"/>
            <a:ext cx="619468" cy="656947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353535" y="161172"/>
            <a:ext cx="4726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Sorting rules - shape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708253" y="753282"/>
            <a:ext cx="2471003" cy="301298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32"/>
          <p:cNvSpPr/>
          <p:nvPr/>
        </p:nvSpPr>
        <p:spPr>
          <a:xfrm>
            <a:off x="3157590" y="760444"/>
            <a:ext cx="2471003" cy="301298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33"/>
          <p:cNvSpPr/>
          <p:nvPr/>
        </p:nvSpPr>
        <p:spPr>
          <a:xfrm>
            <a:off x="606927" y="760444"/>
            <a:ext cx="2471003" cy="301298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704746" y="3674440"/>
            <a:ext cx="747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    Cone        Cylinder         Cube</a:t>
            </a:r>
          </a:p>
        </p:txBody>
      </p:sp>
      <p:pic>
        <p:nvPicPr>
          <p:cNvPr id="36" name="Picture 35" descr="A close up of a sign&#10;&#10;Description automatically generated">
            <a:extLst>
              <a:ext uri="{FF2B5EF4-FFF2-40B4-BE49-F238E27FC236}">
                <a16:creationId xmlns:a16="http://schemas.microsoft.com/office/drawing/2014/main" id="{EE9CBDBA-A776-AE49-BFC3-1BF3B37FABF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47061" y="4471475"/>
            <a:ext cx="825303" cy="7239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769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03525 -0.5560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-2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0.35989 -0.5027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86" y="-2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5316 -0.5905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80" y="-2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0.25694 -0.4187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47" y="-2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-0.65469 -0.2997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43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L 0.07691 -0.2932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7" y="-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01077 -0.2622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" y="-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-0.57309 -0.4025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63" y="-2013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-0.18611 -0.587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06" y="-2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-0.16128 -0.4636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3" y="-23194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15365 -0.3673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4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29983 -0.47917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-2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32" grpId="0" animBg="1"/>
      <p:bldP spid="33" grpId="0" animBg="1"/>
      <p:bldP spid="34" grpId="0" animBg="1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431" y="453153"/>
            <a:ext cx="777055" cy="7770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67509" y="580381"/>
            <a:ext cx="2024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9563" y="438413"/>
            <a:ext cx="4726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Sorting by shape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08253" y="1339594"/>
            <a:ext cx="2471003" cy="301298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3177995" y="1339594"/>
            <a:ext cx="2471003" cy="301298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641673" y="1339594"/>
            <a:ext cx="2471003" cy="301298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04746" y="4260752"/>
            <a:ext cx="747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   Cone          Cylinder         Cube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80" y="4815495"/>
            <a:ext cx="1765137" cy="12891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535" y="4717779"/>
            <a:ext cx="1458665" cy="1664111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EE9CBDBA-A776-AE49-BFC3-1BF3B37FABF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519261" y="1398779"/>
            <a:ext cx="991662" cy="8698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60" y="4421726"/>
            <a:ext cx="2145851" cy="19978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856" y="4799581"/>
            <a:ext cx="2047687" cy="143338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693" y="4661397"/>
            <a:ext cx="1646271" cy="1532736"/>
          </a:xfrm>
          <a:prstGeom prst="rect">
            <a:avLst/>
          </a:prstGeom>
        </p:spPr>
      </p:pic>
      <p:pic>
        <p:nvPicPr>
          <p:cNvPr id="22" name="Picture 21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1EEEFC3C-78EF-C242-BEDB-154B63D3F6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5008" y="1307273"/>
            <a:ext cx="1185017" cy="1185017"/>
          </a:xfrm>
          <a:prstGeom prst="rect">
            <a:avLst/>
          </a:prstGeom>
        </p:spPr>
      </p:pic>
      <p:pic>
        <p:nvPicPr>
          <p:cNvPr id="27" name="Picture 26" descr="A picture containing mug, cup, glass&#10;&#10;Description automatically generated">
            <a:extLst>
              <a:ext uri="{FF2B5EF4-FFF2-40B4-BE49-F238E27FC236}">
                <a16:creationId xmlns:a16="http://schemas.microsoft.com/office/drawing/2014/main" id="{85E72C53-B6D7-7C43-8FE2-1725DD1295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378303">
            <a:off x="3948595" y="1361542"/>
            <a:ext cx="890357" cy="1076477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5121939" y="4392096"/>
            <a:ext cx="1146750" cy="1771175"/>
            <a:chOff x="-1906736" y="4045423"/>
            <a:chExt cx="1291656" cy="199498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50384">
              <a:off x="-1906736" y="4215422"/>
              <a:ext cx="1291656" cy="1824985"/>
            </a:xfrm>
            <a:prstGeom prst="rect">
              <a:avLst/>
            </a:prstGeom>
          </p:spPr>
        </p:pic>
        <p:sp>
          <p:nvSpPr>
            <p:cNvPr id="31" name="Oval 30"/>
            <p:cNvSpPr/>
            <p:nvPr/>
          </p:nvSpPr>
          <p:spPr>
            <a:xfrm>
              <a:off x="-1547446" y="4045423"/>
              <a:ext cx="633046" cy="4664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786931" y="4423269"/>
            <a:ext cx="2036340" cy="1895903"/>
            <a:chOff x="6396424" y="4605720"/>
            <a:chExt cx="2293656" cy="2135473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6424" y="4605720"/>
              <a:ext cx="2293656" cy="2135473"/>
            </a:xfrm>
            <a:prstGeom prst="rect">
              <a:avLst/>
            </a:prstGeom>
          </p:spPr>
        </p:pic>
        <p:sp>
          <p:nvSpPr>
            <p:cNvPr id="34" name="Oval 33"/>
            <p:cNvSpPr/>
            <p:nvPr/>
          </p:nvSpPr>
          <p:spPr>
            <a:xfrm>
              <a:off x="7106267" y="5701593"/>
              <a:ext cx="771110" cy="79768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5999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31459 -0.3726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29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47448 -0.3493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15" y="-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0.10226 -0.2432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0.31198 -0.3620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0" y="-1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-0.47309 -0.2803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63" y="-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-0.16788 -0.3680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3" y="-1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L -0.5875 -0.3099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75" y="-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, table&#10;&#10;Description automatically generated">
            <a:extLst>
              <a:ext uri="{FF2B5EF4-FFF2-40B4-BE49-F238E27FC236}">
                <a16:creationId xmlns:a16="http://schemas.microsoft.com/office/drawing/2014/main" id="{F1B0B691-3B78-6546-AB35-0040F9D7948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341" y="5088970"/>
            <a:ext cx="1449975" cy="1018375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4C07191-0375-3149-BB52-454E73E24D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778" y="4365882"/>
            <a:ext cx="609042" cy="534218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2C3C095-A75B-FA46-8340-27F87D29613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758781" y="4241773"/>
            <a:ext cx="1215466" cy="1066140"/>
          </a:xfrm>
          <a:prstGeom prst="rect">
            <a:avLst/>
          </a:prstGeom>
        </p:spPr>
      </p:pic>
      <p:pic>
        <p:nvPicPr>
          <p:cNvPr id="10" name="Picture 9" descr="A picture containing screen, table&#10;&#10;Description automatically generated">
            <a:extLst>
              <a:ext uri="{FF2B5EF4-FFF2-40B4-BE49-F238E27FC236}">
                <a16:creationId xmlns:a16="http://schemas.microsoft.com/office/drawing/2014/main" id="{F1B0B691-3B78-6546-AB35-0040F9D7948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317686">
            <a:off x="4484798" y="5127136"/>
            <a:ext cx="1184635" cy="832016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4C07191-0375-3149-BB52-454E73E24D8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4305" y="4388130"/>
            <a:ext cx="931066" cy="816680"/>
          </a:xfrm>
          <a:prstGeom prst="rect">
            <a:avLst/>
          </a:prstGeom>
        </p:spPr>
      </p:pic>
      <p:pic>
        <p:nvPicPr>
          <p:cNvPr id="17" name="Picture 16" descr="A picture containing screen, table&#10;&#10;Description automatically generated">
            <a:extLst>
              <a:ext uri="{FF2B5EF4-FFF2-40B4-BE49-F238E27FC236}">
                <a16:creationId xmlns:a16="http://schemas.microsoft.com/office/drawing/2014/main" id="{F1B0B691-3B78-6546-AB35-0040F9D7948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6908343">
            <a:off x="3466582" y="5268061"/>
            <a:ext cx="1046297" cy="734856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B4C07191-0375-3149-BB52-454E73E24D8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76910" y="5343142"/>
            <a:ext cx="737762" cy="647124"/>
          </a:xfrm>
          <a:prstGeom prst="rect">
            <a:avLst/>
          </a:prstGeom>
        </p:spPr>
      </p:pic>
      <p:pic>
        <p:nvPicPr>
          <p:cNvPr id="39" name="Picture 38" descr="A picture containing screen, table&#10;&#10;Description automatically generated">
            <a:extLst>
              <a:ext uri="{FF2B5EF4-FFF2-40B4-BE49-F238E27FC236}">
                <a16:creationId xmlns:a16="http://schemas.microsoft.com/office/drawing/2014/main" id="{F1B0B691-3B78-6546-AB35-0040F9D7948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6956606">
            <a:off x="7146614" y="4559233"/>
            <a:ext cx="844081" cy="592832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B4C07191-0375-3149-BB52-454E73E24D89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7224" y="4377386"/>
            <a:ext cx="737762" cy="647124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62C3C095-A75B-FA46-8340-27F87D296138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08253" y="5221168"/>
            <a:ext cx="1041369" cy="91343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482748" y="149397"/>
            <a:ext cx="4726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Sorting rules - shape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8821" y="3701835"/>
            <a:ext cx="747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  Sphere       Pyramid         Cuboid</a:t>
            </a:r>
          </a:p>
        </p:txBody>
      </p:sp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62C3C095-A75B-FA46-8340-27F87D2961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41883">
            <a:off x="2417407" y="5247204"/>
            <a:ext cx="914801" cy="802413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62C3C095-A75B-FA46-8340-27F87D2961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977712">
            <a:off x="4707386" y="4250756"/>
            <a:ext cx="914801" cy="802413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5708253" y="753282"/>
            <a:ext cx="2471003" cy="301298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3171569" y="753282"/>
            <a:ext cx="2471003" cy="301298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628990" y="753282"/>
            <a:ext cx="2471003" cy="301298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687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-0.13681 -0.4393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40" y="-2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L -0.25035 -0.596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17" y="-2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5618 -0.5590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0" y="-2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17205 -0.3023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-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-0.65747 -0.5768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82" y="-2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0.39983 -0.4094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83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-0.43889 -0.2831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44" y="-14167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0.02639 -0.2939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-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24236 -0.5826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8" y="-29144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00799 -0.2807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1625 -0.3946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-19745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0.00712 -0.45417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-2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35" grpId="0"/>
      <p:bldP spid="31" grpId="0" animBg="1"/>
      <p:bldP spid="36" grpId="0" animBg="1"/>
      <p:bldP spid="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13.7|9.6|1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|1|1.1|1|1|1.3|0.9|0.9|1|0.8|1.4|1.4|1.3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2|6.5|5.4|3.2|3.6|6.8|2.6|3.2|2.7|2.7|2.8|2.4|2.5|4.8|2.6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|3.2|1.3|1.2|1.8|1.9|22.7|1.7|1.6|1.9|1.8|2.1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5|1.3|4.7|3.9|4.9|5.5|3.2|2.9|2.9|4|2.9|3.9|3.4|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5|2.8|4.6|1.4|1.5|1.4|14.7|2|1.8|2|2.6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2|7.3|14.9|2.4|8.3|8.2|4.2|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6|12.5|4.8|0.5|0.5|0.5|1.6|1.6|4.1|1.1|5.8|0.7|4.2|0.6|0.6|1.1|3|1.3|0.6|4.4|2.5|0.6|1.2|3.6|3.5|0.7|8.2|0.8|5.9|3.3|0.6|6.1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2.5|13.1|3.9|3.9|3.4|3.7|3.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9D06A84-9717-4C60-AE2D-248BB9B66B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9C65B8-4731-43E1-B521-E73A733FBD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129C3F-18F6-4161-BA0A-31E2E5DB7F8B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522d4c35-b548-4432-90ae-af4376e1c4b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15175</TotalTime>
  <Words>142</Words>
  <Application>Microsoft Office PowerPoint</Application>
  <PresentationFormat>On-screen Show (4:3)</PresentationFormat>
  <Paragraphs>48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Calibri</vt:lpstr>
      <vt:lpstr>Cambria Math</vt:lpstr>
      <vt:lpstr>Comic Sans MS</vt:lpstr>
      <vt:lpstr>Custom Design</vt:lpstr>
      <vt:lpstr>1_Custom Design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Administrator</cp:lastModifiedBy>
  <cp:revision>121</cp:revision>
  <dcterms:created xsi:type="dcterms:W3CDTF">2019-07-05T11:02:13Z</dcterms:created>
  <dcterms:modified xsi:type="dcterms:W3CDTF">2020-11-17T13:47:07Z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