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6120E-E40A-46AB-83D0-3D683DBD0D0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EE91-5F6C-4854-8D5C-2D0D50D89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3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C1BC-F449-47C9-9BB1-D1DE000D7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4196A-9A3E-4E2C-98D7-A8E60D4B2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47AF-F1A9-4A08-B6F5-58057744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7B33-B501-47D0-869F-AB9E8CC5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5BA23-D307-4810-A61A-FD580F4E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B8E0-25AB-479D-A6A4-F0313E5D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BE6AE-8D20-4C66-B2C7-6CE22AA0E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E5570-0660-438C-B9C7-D59FC0FE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34660-CC75-498E-A9B0-0020F158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D50B-AD60-45E7-9279-6A69C410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E6850-2CA5-43C9-BC75-F48D722DF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A8D38-AC90-44FD-8E76-011497737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FAF18-5637-4BA0-8D23-75587595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1176-2848-43DE-8235-1C3CEDFC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5414A-38B6-4DC4-B01F-03ADDD3A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4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9475-4FE3-4CD6-83B5-CB1B7002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8E091-DD0B-4876-A752-4EBE913BD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DB26-86E7-4567-BC88-3E232ED5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09C8-1D19-4D38-9F13-A8D67E47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11CC3-7AC8-477F-A199-CA291572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7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3395-CCF2-4924-802D-38F9A5D5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4DDBC-6897-48C0-81A3-A4A2FBAB8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82C09-45E1-47BB-AA4C-0123F635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9F3-0C6B-4415-87C2-D4086DF7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3D43A-5220-414D-8758-98D066CB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0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E32E-C250-4FE2-9A3E-CFEFEBED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1AE9-FE41-4573-B633-53C51F9A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05F1B-9587-4E3A-AFA7-F1BD4F6D5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B4241-9789-48EE-8F57-724660C3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D32BD-EE28-4528-90F6-9816FF99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FA984-7BD0-4B66-8664-59D76850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9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ADA3-8D85-4155-BCF1-E1ED8DCE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47CA3-B4C0-44D0-AE96-D3ECB8012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3A98D-2547-415C-84AC-274E45458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03EA3-D0EB-461D-A2EC-6ACFAE11A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FB70-9DA7-4CC6-BE80-50F41A86E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D47E3-E1C6-4320-9E0A-28E9BA6E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B54EF-2143-4055-891F-058E6C11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ECA33-6F30-4258-BB81-A2A0EA93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2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ED7B-DC8D-4EAC-B567-BB514B9A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0D567-EC09-4193-BF35-2FC7EBD9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8D6AE-ACB8-40BA-A7F7-685A3B68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886BD-12AD-4D65-9838-BCA64E00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2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9F0F-B68B-421D-BBAB-E6C58390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7F741-C57B-4C3B-BE15-423B7AAA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DF2CF-0F60-4EC4-BEF0-FD2A8F2A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6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DF13-BA03-41D3-AC8A-46B1CA3B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6259-C78E-45F7-AE5F-F4145560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6807B-75FF-45BE-B892-9FE61DB4A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15EA2-0FBF-4C05-BF23-BF5EE115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EF7C8-19C3-4A48-8421-AE8AFDE8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43ECB-A778-4862-983B-13687ABB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0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A1E9-316B-4C73-9907-1521240F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7F14F-FD1B-4740-88ED-ACC787E69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15702-543D-4CB7-8EDC-3157377F7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4D4BC-3357-460F-B3C6-E578863D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AC08E-AC94-451E-B889-5D56CA28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38765-5CD0-4590-AC0D-693273B7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8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C9DDE-988D-4FB5-83A9-5E06D01A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6D8D7-4915-4D88-A06C-CBD31FB34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D24D7-5CEA-4624-84EB-03ECE76FB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161AE-84D7-49CD-840B-170EFC8BA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A4D0-6B1F-4F50-8DC5-8F26E29D2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KnqMekWx8" TargetMode="External"/><Relationship Id="rId2" Type="http://schemas.openxmlformats.org/officeDocument/2006/relationships/hyperlink" Target="https://www.youtube.com/watch?v=dG3crr7-g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A9964D-D9C2-4FED-8C75-427512A38FC7}"/>
              </a:ext>
            </a:extLst>
          </p:cNvPr>
          <p:cNvSpPr txBox="1"/>
          <p:nvPr/>
        </p:nvSpPr>
        <p:spPr>
          <a:xfrm>
            <a:off x="1285461" y="166568"/>
            <a:ext cx="962107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Dear </a:t>
            </a:r>
            <a:r>
              <a:rPr lang="en-GB" sz="22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</a:t>
            </a:r>
            <a:r>
              <a:rPr lang="en-GB" sz="22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Musicians &amp; your Parents,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was REALLY looking forward to continuing music with you this term, but unfortunately we cannot…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going to send through a Music lesson for you to take part in and enjoy every week.  I understand that you might not have instruments at home…I have designed the activities so that they can be done with clapping and singing (or a ruler and a pencil!).  If you do have an instrument at home, please feel free to do the activities using them too.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– I have included an audio clip with each activity to help you, to help your musician.  If the YouTube links do not work from within the </a:t>
            </a:r>
            <a:r>
              <a:rPr lang="en-GB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they should work if you copy and paste them to your internet browser.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lovely time making music together!  </a:t>
            </a: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safe, Miss Dixon</a:t>
            </a:r>
          </a:p>
        </p:txBody>
      </p:sp>
      <p:pic>
        <p:nvPicPr>
          <p:cNvPr id="6" name="Picture 5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7BC3EAB8-1505-472D-B310-8B8E0D448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7327"/>
          <a:stretch/>
        </p:blipFill>
        <p:spPr>
          <a:xfrm>
            <a:off x="0" y="1"/>
            <a:ext cx="1561545" cy="12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2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464709F-F852-4FC1-A1FD-E63A3286BAEF}"/>
              </a:ext>
            </a:extLst>
          </p:cNvPr>
          <p:cNvSpPr/>
          <p:nvPr/>
        </p:nvSpPr>
        <p:spPr>
          <a:xfrm rot="879349">
            <a:off x="8718970" y="166939"/>
            <a:ext cx="33444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Tempo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AC1A76-33BD-443A-85CC-9B909BE4E424}"/>
              </a:ext>
            </a:extLst>
          </p:cNvPr>
          <p:cNvSpPr txBox="1"/>
          <p:nvPr/>
        </p:nvSpPr>
        <p:spPr>
          <a:xfrm>
            <a:off x="1603512" y="1595021"/>
            <a:ext cx="92897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of this talk about Tempo is linking us round to your class project for this term…!  I understand that it is all about the oceans, seas and voyages?!</a:t>
            </a:r>
          </a:p>
          <a:p>
            <a:pPr algn="ctr"/>
            <a:endParaRPr lang="en-GB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So…final task for this week…design a Music boat!  It does not have to be too complicated…a picture with some music designs on it is a good start!</a:t>
            </a:r>
          </a:p>
          <a:p>
            <a:pPr algn="ctr"/>
            <a:endParaRPr lang="en-GB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going to be composing (writing) some music for our voyage over the next few weeks!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luck shipmates!!</a:t>
            </a:r>
          </a:p>
          <a:p>
            <a:pPr algn="ctr"/>
            <a:endParaRPr lang="en-GB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984170-7BD5-48FA-B73A-EA36C1AE43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" y="5131992"/>
            <a:ext cx="1495497" cy="159461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75AC0F6-B35F-4224-ADEE-A86DEE82F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" y="118201"/>
            <a:ext cx="1881290" cy="179673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D1C9E79-32BD-4FDF-96E6-DF9E9B54C2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96" y="5698802"/>
            <a:ext cx="1989305" cy="10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7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FAFAD3-1BA1-446B-A058-83729B393CD6}"/>
              </a:ext>
            </a:extLst>
          </p:cNvPr>
          <p:cNvSpPr/>
          <p:nvPr/>
        </p:nvSpPr>
        <p:spPr>
          <a:xfrm rot="20823884">
            <a:off x="-124970" y="704108"/>
            <a:ext cx="7406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Music in a Wider 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CDCC4-FF3F-49E5-9669-6926B0137D3A}"/>
              </a:ext>
            </a:extLst>
          </p:cNvPr>
          <p:cNvSpPr txBox="1"/>
          <p:nvPr/>
        </p:nvSpPr>
        <p:spPr>
          <a:xfrm>
            <a:off x="2388186" y="2498140"/>
            <a:ext cx="809707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think….see how many places you can think of where you hear music?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 including at home, in the car, at school, or on the TV…!)</a:t>
            </a:r>
          </a:p>
        </p:txBody>
      </p:sp>
      <p:pic>
        <p:nvPicPr>
          <p:cNvPr id="6" name="Picture 5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92C7CD2B-DB52-49CA-9CEE-A7FD2CE41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7327"/>
          <a:stretch/>
        </p:blipFill>
        <p:spPr>
          <a:xfrm>
            <a:off x="8990351" y="-14088"/>
            <a:ext cx="2989826" cy="235972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F1911FE-5DED-4320-922F-68CBE52B1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1" y="4847811"/>
            <a:ext cx="2010189" cy="20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101753-0C38-418D-8451-D5FA20D4B41D}"/>
              </a:ext>
            </a:extLst>
          </p:cNvPr>
          <p:cNvSpPr txBox="1"/>
          <p:nvPr/>
        </p:nvSpPr>
        <p:spPr>
          <a:xfrm>
            <a:off x="1280491" y="3382856"/>
            <a:ext cx="9631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Bristol Street Pianos at The Mall, Cribbs Causeway!!  The pianos were all around the city and were just there for people to enjoy and play!</a:t>
            </a:r>
          </a:p>
          <a:p>
            <a:r>
              <a:rPr lang="en-GB" sz="2400" dirty="0">
                <a:solidFill>
                  <a:srgbClr val="002060"/>
                </a:solidFill>
                <a:hlinkClick r:id="rId2"/>
              </a:rPr>
              <a:t>https://www.youtube.com/watch?v=dG3crr7-gOw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In a train station!!  Just going about your daily travels and this happens….!</a:t>
            </a:r>
          </a:p>
          <a:p>
            <a:r>
              <a:rPr lang="en-GB" sz="2400" dirty="0">
                <a:solidFill>
                  <a:srgbClr val="002060"/>
                </a:solidFill>
                <a:hlinkClick r:id="rId3"/>
              </a:rPr>
              <a:t>https://www.youtube.com/watch?v=ifKnqMekWx8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7BF009-1CD4-4626-B48E-877326241B4A}"/>
              </a:ext>
            </a:extLst>
          </p:cNvPr>
          <p:cNvSpPr/>
          <p:nvPr/>
        </p:nvSpPr>
        <p:spPr>
          <a:xfrm>
            <a:off x="1563757" y="258449"/>
            <a:ext cx="852356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couple of examples to enjoy….</a:t>
            </a:r>
          </a:p>
          <a:p>
            <a:pPr algn="ctr"/>
            <a:r>
              <a:rPr lang="en-US" sz="4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(both clips are pre-</a:t>
            </a:r>
            <a:r>
              <a:rPr lang="en-US" sz="4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covid</a:t>
            </a:r>
            <a:r>
              <a:rPr lang="en-US" sz="4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B69A35-201B-40CE-8C1D-8697352D99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52" y="428156"/>
            <a:ext cx="2063557" cy="2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9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D869A4-AAC4-4A2E-9C57-61DF9FE06CBF}"/>
              </a:ext>
            </a:extLst>
          </p:cNvPr>
          <p:cNvSpPr/>
          <p:nvPr/>
        </p:nvSpPr>
        <p:spPr>
          <a:xfrm rot="20823884">
            <a:off x="653570" y="339170"/>
            <a:ext cx="33444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Tempo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195C4B-986B-4D28-AD88-BC993345BC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9" y="4935512"/>
            <a:ext cx="1691665" cy="18037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700C32-9E24-4C8B-9AB5-6D510082D531}"/>
              </a:ext>
            </a:extLst>
          </p:cNvPr>
          <p:cNvSpPr/>
          <p:nvPr/>
        </p:nvSpPr>
        <p:spPr>
          <a:xfrm>
            <a:off x="282909" y="2276568"/>
            <a:ext cx="118854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will understand:		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Tempo means</a:t>
            </a: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should understand:	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Tempo can affect a 							piece of music</a:t>
            </a:r>
          </a:p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might understand:	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to start using Tempo to 						help your piece!</a:t>
            </a:r>
          </a:p>
        </p:txBody>
      </p:sp>
    </p:spTree>
    <p:extLst>
      <p:ext uri="{BB962C8B-B14F-4D97-AF65-F5344CB8AC3E}">
        <p14:creationId xmlns:p14="http://schemas.microsoft.com/office/powerpoint/2010/main" val="205218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BF709F-8010-4243-B0A3-6C376DDD3930}"/>
              </a:ext>
            </a:extLst>
          </p:cNvPr>
          <p:cNvSpPr/>
          <p:nvPr/>
        </p:nvSpPr>
        <p:spPr>
          <a:xfrm rot="20823884">
            <a:off x="656319" y="392380"/>
            <a:ext cx="33444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5E5A0-65E5-41BD-8A91-81799EF899B5}"/>
              </a:ext>
            </a:extLst>
          </p:cNvPr>
          <p:cNvSpPr txBox="1"/>
          <p:nvPr/>
        </p:nvSpPr>
        <p:spPr>
          <a:xfrm>
            <a:off x="1901687" y="1575200"/>
            <a:ext cx="809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Tempo?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177105C-AF76-4B81-982C-39102F5F2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60" y="126385"/>
            <a:ext cx="2133071" cy="21330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6899F-887E-4F8F-8778-8BC5EE61C822}"/>
              </a:ext>
            </a:extLst>
          </p:cNvPr>
          <p:cNvSpPr txBox="1"/>
          <p:nvPr/>
        </p:nvSpPr>
        <p:spPr>
          <a:xfrm>
            <a:off x="3106686" y="2406197"/>
            <a:ext cx="5738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think…perhaps you can describe or demonstrate what tempo is…if you’re not sure, check in with Mum or Dad…do they know?  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what you think it is, together.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pictures are a clue…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cheetah runs….?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tortoise walks…?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54F801-A390-4482-8C4F-124A08A7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" y="4521078"/>
            <a:ext cx="3760964" cy="2321220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2F07E21-2971-4CDC-97EA-6A913F32D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15" y="4867301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6B3EA43-80A4-47F3-9842-0449A1CA9A99}"/>
              </a:ext>
            </a:extLst>
          </p:cNvPr>
          <p:cNvGrpSpPr/>
          <p:nvPr/>
        </p:nvGrpSpPr>
        <p:grpSpPr>
          <a:xfrm>
            <a:off x="2907522" y="1149407"/>
            <a:ext cx="1166191" cy="5244836"/>
            <a:chOff x="1630017" y="1285461"/>
            <a:chExt cx="1484244" cy="503582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0504726-01B5-46B1-AD2A-B6862F2F6A7E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8B71F9-AE02-4BD1-813A-D2F88A86A930}"/>
                </a:ext>
              </a:extLst>
            </p:cNvPr>
            <p:cNvCxnSpPr>
              <a:stCxn id="2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296B3B-8C6A-47AB-BF21-25391D4DB7FE}"/>
              </a:ext>
            </a:extLst>
          </p:cNvPr>
          <p:cNvGrpSpPr/>
          <p:nvPr/>
        </p:nvGrpSpPr>
        <p:grpSpPr>
          <a:xfrm>
            <a:off x="5236591" y="1149407"/>
            <a:ext cx="1166191" cy="5244836"/>
            <a:chOff x="1630017" y="1285461"/>
            <a:chExt cx="1484244" cy="50358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2CC4DB-F34D-448D-96D9-769A5BD14075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B0942A-448F-4DF7-9642-FB5BDB989391}"/>
                </a:ext>
              </a:extLst>
            </p:cNvPr>
            <p:cNvCxnSpPr>
              <a:stCxn id="16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81C706-3B67-41BC-AA25-424A5FE77775}"/>
              </a:ext>
            </a:extLst>
          </p:cNvPr>
          <p:cNvGrpSpPr/>
          <p:nvPr/>
        </p:nvGrpSpPr>
        <p:grpSpPr>
          <a:xfrm>
            <a:off x="7835674" y="1149407"/>
            <a:ext cx="1166191" cy="5244836"/>
            <a:chOff x="1630017" y="1285461"/>
            <a:chExt cx="1484244" cy="50358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58D645-D99A-43AA-9DF6-F5F215B69B04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33651D-CB95-463C-9F10-695FD7CC3704}"/>
                </a:ext>
              </a:extLst>
            </p:cNvPr>
            <p:cNvCxnSpPr>
              <a:stCxn id="19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6E9733-6364-44E2-A379-3F152EDBE317}"/>
              </a:ext>
            </a:extLst>
          </p:cNvPr>
          <p:cNvGrpSpPr/>
          <p:nvPr/>
        </p:nvGrpSpPr>
        <p:grpSpPr>
          <a:xfrm>
            <a:off x="10434758" y="1202416"/>
            <a:ext cx="1166191" cy="5244836"/>
            <a:chOff x="1630017" y="1285461"/>
            <a:chExt cx="1484244" cy="503582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243302-8282-487C-BDDD-A6B224096767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0FD734-88C6-4630-9FE9-E11F9A08E94B}"/>
                </a:ext>
              </a:extLst>
            </p:cNvPr>
            <p:cNvCxnSpPr>
              <a:stCxn id="22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D52C534-4812-4830-A46B-E83E4E30B91F}"/>
              </a:ext>
            </a:extLst>
          </p:cNvPr>
          <p:cNvSpPr txBox="1"/>
          <p:nvPr/>
        </p:nvSpPr>
        <p:spPr>
          <a:xfrm>
            <a:off x="247153" y="1028990"/>
            <a:ext cx="2372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go at clapping these…at a SLOW tempo…clap along with the tracks below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FD59A2-6E31-4EC5-87D4-DF7EEA75C49E}"/>
              </a:ext>
            </a:extLst>
          </p:cNvPr>
          <p:cNvSpPr txBox="1"/>
          <p:nvPr/>
        </p:nvSpPr>
        <p:spPr>
          <a:xfrm>
            <a:off x="288560" y="3879550"/>
            <a:ext cx="2372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try clapping these…at a FAST tempo…clap along with the tracks below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5446D1-D6E8-49AF-9F19-A2DA5FBA7BB4}"/>
              </a:ext>
            </a:extLst>
          </p:cNvPr>
          <p:cNvSpPr txBox="1"/>
          <p:nvPr/>
        </p:nvSpPr>
        <p:spPr>
          <a:xfrm>
            <a:off x="2389021" y="77799"/>
            <a:ext cx="8097078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 is the speed of the music!  Well done if you got it right!</a:t>
            </a:r>
          </a:p>
        </p:txBody>
      </p:sp>
      <p:pic>
        <p:nvPicPr>
          <p:cNvPr id="4" name="SLOWCrotchetsNoClapping">
            <a:hlinkClick r:id="" action="ppaction://media"/>
            <a:extLst>
              <a:ext uri="{FF2B5EF4-FFF2-40B4-BE49-F238E27FC236}">
                <a16:creationId xmlns:a16="http://schemas.microsoft.com/office/drawing/2014/main" id="{52F8FA4F-B69F-48F5-BB88-6F832CAEF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1872" y="2836371"/>
            <a:ext cx="609600" cy="609600"/>
          </a:xfrm>
          <a:prstGeom prst="rect">
            <a:avLst/>
          </a:prstGeom>
        </p:spPr>
      </p:pic>
      <p:pic>
        <p:nvPicPr>
          <p:cNvPr id="5" name="SLOWCrotchetsWithClapping">
            <a:hlinkClick r:id="" action="ppaction://media"/>
            <a:extLst>
              <a:ext uri="{FF2B5EF4-FFF2-40B4-BE49-F238E27FC236}">
                <a16:creationId xmlns:a16="http://schemas.microsoft.com/office/drawing/2014/main" id="{DCE9B59D-8633-46BE-B4E2-1CDD602FFD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89021" y="2843237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E260F-26F2-4ECE-A14E-21637A7FF641}"/>
              </a:ext>
            </a:extLst>
          </p:cNvPr>
          <p:cNvSpPr txBox="1"/>
          <p:nvPr/>
        </p:nvSpPr>
        <p:spPr>
          <a:xfrm>
            <a:off x="825922" y="2824871"/>
            <a:ext cx="976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 clapping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FE8013-DD51-4379-8C5B-D065E4B84DA9}"/>
              </a:ext>
            </a:extLst>
          </p:cNvPr>
          <p:cNvSpPr txBox="1"/>
          <p:nvPr/>
        </p:nvSpPr>
        <p:spPr>
          <a:xfrm>
            <a:off x="1729234" y="6071077"/>
            <a:ext cx="105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With clapping!</a:t>
            </a:r>
          </a:p>
        </p:txBody>
      </p:sp>
      <p:pic>
        <p:nvPicPr>
          <p:cNvPr id="7" name="FASTCrotchetsNoClapping">
            <a:hlinkClick r:id="" action="ppaction://media"/>
            <a:extLst>
              <a:ext uri="{FF2B5EF4-FFF2-40B4-BE49-F238E27FC236}">
                <a16:creationId xmlns:a16="http://schemas.microsoft.com/office/drawing/2014/main" id="{F6595B14-2A26-4F6B-82C8-FD183766BB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322" y="5597265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20AB7F2-5200-4BB2-8B38-1132E3EE84AB}"/>
              </a:ext>
            </a:extLst>
          </p:cNvPr>
          <p:cNvSpPr txBox="1"/>
          <p:nvPr/>
        </p:nvSpPr>
        <p:spPr>
          <a:xfrm>
            <a:off x="744605" y="5597265"/>
            <a:ext cx="976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 clapping</a:t>
            </a:r>
          </a:p>
        </p:txBody>
      </p:sp>
      <p:pic>
        <p:nvPicPr>
          <p:cNvPr id="8" name="FASTCrotchetsWithClapping">
            <a:hlinkClick r:id="" action="ppaction://media"/>
            <a:extLst>
              <a:ext uri="{FF2B5EF4-FFF2-40B4-BE49-F238E27FC236}">
                <a16:creationId xmlns:a16="http://schemas.microsoft.com/office/drawing/2014/main" id="{E6397E0C-A961-46A0-B7EA-F9B5907CBF2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84221" y="5597265"/>
            <a:ext cx="609600" cy="609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880FC3-11EB-454C-B499-DE1CC3ACB423}"/>
              </a:ext>
            </a:extLst>
          </p:cNvPr>
          <p:cNvSpPr txBox="1"/>
          <p:nvPr/>
        </p:nvSpPr>
        <p:spPr>
          <a:xfrm>
            <a:off x="2943116" y="2821871"/>
            <a:ext cx="105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With clapping!</a:t>
            </a:r>
          </a:p>
        </p:txBody>
      </p:sp>
    </p:spTree>
    <p:extLst>
      <p:ext uri="{BB962C8B-B14F-4D97-AF65-F5344CB8AC3E}">
        <p14:creationId xmlns:p14="http://schemas.microsoft.com/office/powerpoint/2010/main" val="42037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5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5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F6BFC5E-F154-4E50-9668-0830A7D4890C}"/>
              </a:ext>
            </a:extLst>
          </p:cNvPr>
          <p:cNvGrpSpPr/>
          <p:nvPr/>
        </p:nvGrpSpPr>
        <p:grpSpPr>
          <a:xfrm>
            <a:off x="122768" y="1329249"/>
            <a:ext cx="2835303" cy="5009525"/>
            <a:chOff x="1601881" y="1285461"/>
            <a:chExt cx="3603165" cy="50358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31DCAD8-2057-445B-B50B-9E276C47585A}"/>
                </a:ext>
              </a:extLst>
            </p:cNvPr>
            <p:cNvGrpSpPr/>
            <p:nvPr/>
          </p:nvGrpSpPr>
          <p:grpSpPr>
            <a:xfrm>
              <a:off x="1601881" y="1285461"/>
              <a:ext cx="1484244" cy="5035826"/>
              <a:chOff x="1630017" y="1285461"/>
              <a:chExt cx="1484244" cy="503582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5B7F3D85-0903-491A-A3B6-5386A413C143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D5B2DB7-7320-4239-92C7-A1F0F8C08475}"/>
                  </a:ext>
                </a:extLst>
              </p:cNvPr>
              <p:cNvCxnSpPr>
                <a:stCxn id="3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F01DABC-9D8E-4B14-BE43-515F85E1EFE6}"/>
                </a:ext>
              </a:extLst>
            </p:cNvPr>
            <p:cNvGrpSpPr/>
            <p:nvPr/>
          </p:nvGrpSpPr>
          <p:grpSpPr>
            <a:xfrm>
              <a:off x="3691037" y="1285461"/>
              <a:ext cx="1484244" cy="5035826"/>
              <a:chOff x="3691037" y="1285461"/>
              <a:chExt cx="1484244" cy="503582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2D2712A-FF10-4F96-8475-7BAAAFDA0FAF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2EE2BD8-9959-4B35-9461-7602801B747C}"/>
                  </a:ext>
                </a:extLst>
              </p:cNvPr>
              <p:cNvCxnSpPr>
                <a:stCxn id="6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E7806C-F85B-45AE-9B60-4CD1EA0EF7A4}"/>
                </a:ext>
              </a:extLst>
            </p:cNvPr>
            <p:cNvCxnSpPr>
              <a:cxnSpLocks/>
            </p:cNvCxnSpPr>
            <p:nvPr/>
          </p:nvCxnSpPr>
          <p:spPr>
            <a:xfrm>
              <a:off x="3055442" y="1285461"/>
              <a:ext cx="2149604" cy="8767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34F6B4-CA63-4A5A-BB47-C54383BB032A}"/>
              </a:ext>
            </a:extLst>
          </p:cNvPr>
          <p:cNvGrpSpPr/>
          <p:nvPr/>
        </p:nvGrpSpPr>
        <p:grpSpPr>
          <a:xfrm>
            <a:off x="3225436" y="1329249"/>
            <a:ext cx="2835303" cy="5009525"/>
            <a:chOff x="1601881" y="1285461"/>
            <a:chExt cx="3603165" cy="503582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046020-8BE4-4BB6-9406-2E54FF0C0F77}"/>
                </a:ext>
              </a:extLst>
            </p:cNvPr>
            <p:cNvGrpSpPr/>
            <p:nvPr/>
          </p:nvGrpSpPr>
          <p:grpSpPr>
            <a:xfrm>
              <a:off x="1601881" y="1285461"/>
              <a:ext cx="1484244" cy="5035826"/>
              <a:chOff x="1630017" y="1285461"/>
              <a:chExt cx="1484244" cy="503582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6991FCE-00A8-488F-8F52-5B00F5EAA0A2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2929DD-BA7A-4765-A0D3-105902BA0F99}"/>
                  </a:ext>
                </a:extLst>
              </p:cNvPr>
              <p:cNvCxnSpPr>
                <a:stCxn id="38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2F3771-918B-43B5-A391-271417942405}"/>
                </a:ext>
              </a:extLst>
            </p:cNvPr>
            <p:cNvGrpSpPr/>
            <p:nvPr/>
          </p:nvGrpSpPr>
          <p:grpSpPr>
            <a:xfrm>
              <a:off x="3691037" y="1285461"/>
              <a:ext cx="1484244" cy="5035826"/>
              <a:chOff x="3691037" y="1285461"/>
              <a:chExt cx="1484244" cy="503582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CFC3DB3-2F71-45C9-A233-24019FF2629F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2AC3F85-56D7-4BF8-92CB-BDF1CC8B176E}"/>
                  </a:ext>
                </a:extLst>
              </p:cNvPr>
              <p:cNvCxnSpPr>
                <a:stCxn id="36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A21F66D-C808-454B-A1FE-A10CDC7B19C8}"/>
                </a:ext>
              </a:extLst>
            </p:cNvPr>
            <p:cNvCxnSpPr>
              <a:cxnSpLocks/>
            </p:cNvCxnSpPr>
            <p:nvPr/>
          </p:nvCxnSpPr>
          <p:spPr>
            <a:xfrm>
              <a:off x="3055442" y="1285461"/>
              <a:ext cx="2149604" cy="8767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A04ABE-4ECB-47B8-9A34-CE9D04C7FF07}"/>
              </a:ext>
            </a:extLst>
          </p:cNvPr>
          <p:cNvGrpSpPr/>
          <p:nvPr/>
        </p:nvGrpSpPr>
        <p:grpSpPr>
          <a:xfrm>
            <a:off x="6214765" y="1337970"/>
            <a:ext cx="2835303" cy="5009525"/>
            <a:chOff x="1601881" y="1285461"/>
            <a:chExt cx="3603165" cy="503582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665E7A-6ADA-4317-BBF5-68BF1636B9C3}"/>
                </a:ext>
              </a:extLst>
            </p:cNvPr>
            <p:cNvGrpSpPr/>
            <p:nvPr/>
          </p:nvGrpSpPr>
          <p:grpSpPr>
            <a:xfrm>
              <a:off x="1601881" y="1285461"/>
              <a:ext cx="1484244" cy="5035826"/>
              <a:chOff x="1630017" y="1285461"/>
              <a:chExt cx="1484244" cy="503582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8B9B72B-6D08-4C99-B4AC-193D3A1EE5C7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9183597-39EF-42B2-9803-7E2C0F91209B}"/>
                  </a:ext>
                </a:extLst>
              </p:cNvPr>
              <p:cNvCxnSpPr>
                <a:stCxn id="46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83B68DF-AFF9-40C2-9898-F69EFBF81393}"/>
                </a:ext>
              </a:extLst>
            </p:cNvPr>
            <p:cNvGrpSpPr/>
            <p:nvPr/>
          </p:nvGrpSpPr>
          <p:grpSpPr>
            <a:xfrm>
              <a:off x="3691037" y="1285461"/>
              <a:ext cx="1484244" cy="5035826"/>
              <a:chOff x="3691037" y="1285461"/>
              <a:chExt cx="1484244" cy="5035826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842062E-F74C-441E-AE54-047C60F6951F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244E9C4-1E43-49FC-81A0-C65D21E6BB8E}"/>
                  </a:ext>
                </a:extLst>
              </p:cNvPr>
              <p:cNvCxnSpPr>
                <a:stCxn id="44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39E0D6-D1BF-4484-98C4-64BB20A8BE2E}"/>
                </a:ext>
              </a:extLst>
            </p:cNvPr>
            <p:cNvCxnSpPr>
              <a:cxnSpLocks/>
            </p:cNvCxnSpPr>
            <p:nvPr/>
          </p:nvCxnSpPr>
          <p:spPr>
            <a:xfrm>
              <a:off x="3055442" y="1285461"/>
              <a:ext cx="2149604" cy="8767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33BFD0-FA85-4B60-BCAE-608F09FE9D15}"/>
              </a:ext>
            </a:extLst>
          </p:cNvPr>
          <p:cNvGrpSpPr/>
          <p:nvPr/>
        </p:nvGrpSpPr>
        <p:grpSpPr>
          <a:xfrm>
            <a:off x="9163498" y="1346691"/>
            <a:ext cx="2835303" cy="5009525"/>
            <a:chOff x="1601881" y="1285461"/>
            <a:chExt cx="3603165" cy="503582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23005A-3A65-4BA5-8004-033C943CFD0E}"/>
                </a:ext>
              </a:extLst>
            </p:cNvPr>
            <p:cNvGrpSpPr/>
            <p:nvPr/>
          </p:nvGrpSpPr>
          <p:grpSpPr>
            <a:xfrm>
              <a:off x="1601881" y="1285461"/>
              <a:ext cx="1484244" cy="5035826"/>
              <a:chOff x="1630017" y="1285461"/>
              <a:chExt cx="1484244" cy="5035826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DE62D32-E606-4117-9BC9-FD3927FF27F2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9F16114-4F14-4903-8D5A-A677A5F86D4D}"/>
                  </a:ext>
                </a:extLst>
              </p:cNvPr>
              <p:cNvCxnSpPr>
                <a:stCxn id="54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95B2F26-A67E-4F0A-BC9C-4478EEFBE9D9}"/>
                </a:ext>
              </a:extLst>
            </p:cNvPr>
            <p:cNvGrpSpPr/>
            <p:nvPr/>
          </p:nvGrpSpPr>
          <p:grpSpPr>
            <a:xfrm>
              <a:off x="3691037" y="1285461"/>
              <a:ext cx="1484244" cy="5035826"/>
              <a:chOff x="3691037" y="1285461"/>
              <a:chExt cx="1484244" cy="503582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F41CE7E-679E-4C88-9F0C-EFE253C13D38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126E273-3FAC-4C27-ACF3-C2493D1F91D2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E20DB9-97F0-4CC3-803A-27BCA2DB9D65}"/>
                </a:ext>
              </a:extLst>
            </p:cNvPr>
            <p:cNvCxnSpPr>
              <a:cxnSpLocks/>
            </p:cNvCxnSpPr>
            <p:nvPr/>
          </p:nvCxnSpPr>
          <p:spPr>
            <a:xfrm>
              <a:off x="3055442" y="1285461"/>
              <a:ext cx="2149604" cy="8767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40D677D-4912-4516-8D66-C4066819885F}"/>
              </a:ext>
            </a:extLst>
          </p:cNvPr>
          <p:cNvSpPr txBox="1"/>
          <p:nvPr/>
        </p:nvSpPr>
        <p:spPr>
          <a:xfrm>
            <a:off x="122768" y="270512"/>
            <a:ext cx="533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QUAVERS</a:t>
            </a:r>
          </a:p>
          <a:p>
            <a:pPr algn="ctr"/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=1/2 beat each (One pair = 1 beat)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5D972E-7A9A-40DD-B083-E3FBFADFE61F}"/>
              </a:ext>
            </a:extLst>
          </p:cNvPr>
          <p:cNvSpPr txBox="1"/>
          <p:nvPr/>
        </p:nvSpPr>
        <p:spPr>
          <a:xfrm>
            <a:off x="5088834" y="26166"/>
            <a:ext cx="698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go at clapping these…clap along with the tracks below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Tempo is going to change during the piece….be ready!!!</a:t>
            </a:r>
            <a:endParaRPr lang="en-GB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4459F-1BAA-41CC-B28F-2705136A890D}"/>
              </a:ext>
            </a:extLst>
          </p:cNvPr>
          <p:cNvSpPr txBox="1"/>
          <p:nvPr/>
        </p:nvSpPr>
        <p:spPr>
          <a:xfrm>
            <a:off x="406984" y="6402822"/>
            <a:ext cx="252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                  be</a:t>
            </a:r>
            <a:endParaRPr lang="en-GB" dirty="0"/>
          </a:p>
        </p:txBody>
      </p:sp>
      <p:pic>
        <p:nvPicPr>
          <p:cNvPr id="10" name="TempoChangeQuaversNoClapping">
            <a:hlinkClick r:id="" action="ppaction://media"/>
            <a:extLst>
              <a:ext uri="{FF2B5EF4-FFF2-40B4-BE49-F238E27FC236}">
                <a16:creationId xmlns:a16="http://schemas.microsoft.com/office/drawing/2014/main" id="{358B7FA3-A0FF-4B8A-B70D-E13EBADB5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194" y="1446330"/>
            <a:ext cx="609600" cy="609600"/>
          </a:xfrm>
          <a:prstGeom prst="rect">
            <a:avLst/>
          </a:prstGeom>
        </p:spPr>
      </p:pic>
      <p:pic>
        <p:nvPicPr>
          <p:cNvPr id="11" name="TempoChangeQuaversWithClapping">
            <a:hlinkClick r:id="" action="ppaction://media"/>
            <a:extLst>
              <a:ext uri="{FF2B5EF4-FFF2-40B4-BE49-F238E27FC236}">
                <a16:creationId xmlns:a16="http://schemas.microsoft.com/office/drawing/2014/main" id="{750F6FEE-73A3-4CF3-AAC7-3F65E4410C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108" y="3573648"/>
            <a:ext cx="609600" cy="6096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76A45F-8226-4323-9B12-3C76FEE3A649}"/>
              </a:ext>
            </a:extLst>
          </p:cNvPr>
          <p:cNvSpPr txBox="1"/>
          <p:nvPr/>
        </p:nvSpPr>
        <p:spPr>
          <a:xfrm>
            <a:off x="122768" y="2119978"/>
            <a:ext cx="976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 clapping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E3D6D5-7157-43DC-BFD7-7F4EF96C146E}"/>
              </a:ext>
            </a:extLst>
          </p:cNvPr>
          <p:cNvSpPr txBox="1"/>
          <p:nvPr/>
        </p:nvSpPr>
        <p:spPr>
          <a:xfrm>
            <a:off x="-54953" y="4183248"/>
            <a:ext cx="105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With clapping!</a:t>
            </a:r>
          </a:p>
        </p:txBody>
      </p:sp>
    </p:spTree>
    <p:extLst>
      <p:ext uri="{BB962C8B-B14F-4D97-AF65-F5344CB8AC3E}">
        <p14:creationId xmlns:p14="http://schemas.microsoft.com/office/powerpoint/2010/main" val="333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9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8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1BD702-2051-41D5-84C4-B8C5465EE812}"/>
              </a:ext>
            </a:extLst>
          </p:cNvPr>
          <p:cNvSpPr/>
          <p:nvPr/>
        </p:nvSpPr>
        <p:spPr>
          <a:xfrm rot="20823884">
            <a:off x="514393" y="452852"/>
            <a:ext cx="33444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Tempo</a:t>
            </a:r>
          </a:p>
        </p:txBody>
      </p:sp>
      <p:pic>
        <p:nvPicPr>
          <p:cNvPr id="7" name="Picture 6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E61ECC5E-0748-494B-92C3-994ECDC38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7327"/>
          <a:stretch/>
        </p:blipFill>
        <p:spPr>
          <a:xfrm>
            <a:off x="9382539" y="-14087"/>
            <a:ext cx="2597638" cy="2050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446D1-768A-40CE-A47C-7E44543318DF}"/>
              </a:ext>
            </a:extLst>
          </p:cNvPr>
          <p:cNvSpPr txBox="1"/>
          <p:nvPr/>
        </p:nvSpPr>
        <p:spPr>
          <a:xfrm>
            <a:off x="1656522" y="1947764"/>
            <a:ext cx="8878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this clip…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https://www.youtube.com/watch?v=YIbYCOiETx0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you listen…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2400" b="1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– what does it make you want to do?  Why?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2400" b="1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– jot down as many as instruments as you can remember the names of, from the </a:t>
            </a:r>
            <a:r>
              <a:rPr lang="en-GB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Four (Strings, Brass, Woodwind, Percussion families)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2400" b="1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– what animal would you associate this piece of music with?  (Mum or Dad might be able to help with this one!)  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9A5D52C-EE07-476A-BF32-B5F2DF6B86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59" y="6064160"/>
            <a:ext cx="407919" cy="4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4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52F57320-148E-4106-8E4C-C397BF661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7327"/>
          <a:stretch/>
        </p:blipFill>
        <p:spPr>
          <a:xfrm>
            <a:off x="0" y="0"/>
            <a:ext cx="2597638" cy="205018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464709F-F852-4FC1-A1FD-E63A3286BAEF}"/>
              </a:ext>
            </a:extLst>
          </p:cNvPr>
          <p:cNvSpPr/>
          <p:nvPr/>
        </p:nvSpPr>
        <p:spPr>
          <a:xfrm rot="879349">
            <a:off x="8359680" y="355974"/>
            <a:ext cx="33444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Tempo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AC1A76-33BD-443A-85CC-9B909BE4E424}"/>
              </a:ext>
            </a:extLst>
          </p:cNvPr>
          <p:cNvSpPr txBox="1"/>
          <p:nvPr/>
        </p:nvSpPr>
        <p:spPr>
          <a:xfrm>
            <a:off x="1656522" y="2050188"/>
            <a:ext cx="92897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So, we may not have our </a:t>
            </a:r>
            <a:r>
              <a:rPr lang="en-GB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boomwhackers</a:t>
            </a:r>
            <a:r>
              <a:rPr lang="en-GB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the moment but we have our voices….!!  Have a go at singing along with this!  (Don’t try and be ALL the colours at once…!)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https://www.youtube.com/watch?v=PvxonG28IA4</a:t>
            </a:r>
          </a:p>
          <a:p>
            <a:pPr algn="ctr"/>
            <a:endParaRPr lang="en-GB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984170-7BD5-48FA-B73A-EA36C1AE4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" y="4943061"/>
            <a:ext cx="1672684" cy="17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6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623</Words>
  <Application>Microsoft Office PowerPoint</Application>
  <PresentationFormat>Widescreen</PresentationFormat>
  <Paragraphs>67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Maynes, Heather</cp:lastModifiedBy>
  <cp:revision>90</cp:revision>
  <dcterms:created xsi:type="dcterms:W3CDTF">2020-09-07T11:43:38Z</dcterms:created>
  <dcterms:modified xsi:type="dcterms:W3CDTF">2021-01-12T16:19:34Z</dcterms:modified>
</cp:coreProperties>
</file>