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5" r:id="rId5"/>
    <p:sldId id="259" r:id="rId6"/>
    <p:sldId id="274" r:id="rId7"/>
    <p:sldId id="277" r:id="rId8"/>
    <p:sldId id="276"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5" d="100"/>
          <a:sy n="65"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6120E-E40A-46AB-83D0-3D683DBD0D07}" type="datetimeFigureOut">
              <a:rPr lang="en-GB" smtClean="0"/>
              <a:t>20/01/2021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5EE91-5F6C-4854-8D5C-2D0D50D89B5E}" type="slidenum">
              <a:rPr lang="en-GB" smtClean="0"/>
              <a:t>‹#›</a:t>
            </a:fld>
            <a:endParaRPr lang="en-GB"/>
          </a:p>
        </p:txBody>
      </p:sp>
    </p:spTree>
    <p:extLst>
      <p:ext uri="{BB962C8B-B14F-4D97-AF65-F5344CB8AC3E}">
        <p14:creationId xmlns:p14="http://schemas.microsoft.com/office/powerpoint/2010/main" val="117463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C1BC-F449-47C9-9BB1-D1DE000D7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64196A-9A3E-4E2C-98D7-A8E60D4B2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E647AF-F1A9-4A08-B6F5-5805774489C2}"/>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5" name="Footer Placeholder 4">
            <a:extLst>
              <a:ext uri="{FF2B5EF4-FFF2-40B4-BE49-F238E27FC236}">
                <a16:creationId xmlns:a16="http://schemas.microsoft.com/office/drawing/2014/main" id="{5A4D7B33-B501-47D0-869F-AB9E8CC56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5BA23-D307-4810-A61A-FD580F4E00DC}"/>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351877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B8E0-25AB-479D-A6A4-F0313E5D58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ABE6AE-8D20-4C66-B2C7-6CE22AA0EF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4E5570-0660-438C-B9C7-D59FC0FE54FC}"/>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5" name="Footer Placeholder 4">
            <a:extLst>
              <a:ext uri="{FF2B5EF4-FFF2-40B4-BE49-F238E27FC236}">
                <a16:creationId xmlns:a16="http://schemas.microsoft.com/office/drawing/2014/main" id="{F9934660-CC75-498E-A9B0-0020F15876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7D50B-AD60-45E7-9279-6A69C410BE1C}"/>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254795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E6850-2CA5-43C9-BC75-F48D722DF2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A8D38-AC90-44FD-8E76-0114977372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5FAF18-5637-4BA0-8D23-75587595A567}"/>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5" name="Footer Placeholder 4">
            <a:extLst>
              <a:ext uri="{FF2B5EF4-FFF2-40B4-BE49-F238E27FC236}">
                <a16:creationId xmlns:a16="http://schemas.microsoft.com/office/drawing/2014/main" id="{E13C1176-2848-43DE-8235-1C3CEDFCF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15414A-38B6-4DC4-B01F-03ADDD3A631A}"/>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316354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9475-4FE3-4CD6-83B5-CB1B70026F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8E091-DD0B-4876-A752-4EBE913BD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8DB26-86E7-4567-BC88-3E232ED58FC1}"/>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5" name="Footer Placeholder 4">
            <a:extLst>
              <a:ext uri="{FF2B5EF4-FFF2-40B4-BE49-F238E27FC236}">
                <a16:creationId xmlns:a16="http://schemas.microsoft.com/office/drawing/2014/main" id="{FC2009C8-1D19-4D38-9F13-A8D67E470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A11CC3-7AC8-477F-A199-CA291572FE0D}"/>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150027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3395-CCF2-4924-802D-38F9A5D529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14DDBC-6897-48C0-81A3-A4A2FBAB8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82C09-45E1-47BB-AA4C-0123F635B1B9}"/>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5" name="Footer Placeholder 4">
            <a:extLst>
              <a:ext uri="{FF2B5EF4-FFF2-40B4-BE49-F238E27FC236}">
                <a16:creationId xmlns:a16="http://schemas.microsoft.com/office/drawing/2014/main" id="{66EDB9F3-0C6B-4415-87C2-D4086DF7DB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3D43A-5220-414D-8758-98D066CBE11C}"/>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160720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E32E-C250-4FE2-9A3E-CFEFEBEDC7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7E1AE9-FE41-4573-B633-53C51F9A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105F1B-9587-4E3A-AFA7-F1BD4F6D5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8B4241-9789-48EE-8F57-724660C3A9D0}"/>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6" name="Footer Placeholder 5">
            <a:extLst>
              <a:ext uri="{FF2B5EF4-FFF2-40B4-BE49-F238E27FC236}">
                <a16:creationId xmlns:a16="http://schemas.microsoft.com/office/drawing/2014/main" id="{4A9D32BD-EE28-4528-90F6-9816FF9904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9FA984-7BD0-4B66-8664-59D76850FC99}"/>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262309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ADA3-8D85-4155-BCF1-E1ED8DCE26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47CA3-B4C0-44D0-AE96-D3ECB8012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3A98D-2547-415C-84AC-274E454589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303EA3-D0EB-461D-A2EC-6ACFAE11A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AFB70-9DA7-4CC6-BE80-50F41A86E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6D47E3-E1C6-4320-9E0A-28E9BA6E3808}"/>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8" name="Footer Placeholder 7">
            <a:extLst>
              <a:ext uri="{FF2B5EF4-FFF2-40B4-BE49-F238E27FC236}">
                <a16:creationId xmlns:a16="http://schemas.microsoft.com/office/drawing/2014/main" id="{633B54EF-2143-4055-891F-058E6C11CA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FECA33-6F30-4258-BB81-A2A0EA933CE4}"/>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55842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ED7B-DC8D-4EAC-B567-BB514B9ADD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60D567-EC09-4193-BF35-2FC7EBD95240}"/>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4" name="Footer Placeholder 3">
            <a:extLst>
              <a:ext uri="{FF2B5EF4-FFF2-40B4-BE49-F238E27FC236}">
                <a16:creationId xmlns:a16="http://schemas.microsoft.com/office/drawing/2014/main" id="{4C98D6AE-ACB8-40BA-A7F7-685A3B6835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E886BD-12AD-4D65-9838-BCA64E0036FD}"/>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203623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9F0F-B68B-421D-BBAB-E6C583904544}"/>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3" name="Footer Placeholder 2">
            <a:extLst>
              <a:ext uri="{FF2B5EF4-FFF2-40B4-BE49-F238E27FC236}">
                <a16:creationId xmlns:a16="http://schemas.microsoft.com/office/drawing/2014/main" id="{1A07F741-C57B-4C3B-BE15-423B7AAA64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BDF2CF-0F60-4EC4-BEF0-FD2A8F2A1C76}"/>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390506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DF13-BA03-41D3-AC8A-46B1CA3B77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C26259-C78E-45F7-AE5F-F4145560B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56807B-75FF-45BE-B892-9FE61DB4A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15EA2-0FBF-4C05-BF23-BF5EE115850C}"/>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6" name="Footer Placeholder 5">
            <a:extLst>
              <a:ext uri="{FF2B5EF4-FFF2-40B4-BE49-F238E27FC236}">
                <a16:creationId xmlns:a16="http://schemas.microsoft.com/office/drawing/2014/main" id="{24DEF7C8-19C3-4A48-8421-AE8AFDE8E6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843ECB-A778-4862-983B-13687ABB53A2}"/>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130950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A1E9-316B-4C73-9907-1521240FB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87F14F-FD1B-4740-88ED-ACC787E69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015702-543D-4CB7-8EDC-3157377F7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4D4BC-3357-460F-B3C6-E578863DEEE2}"/>
              </a:ext>
            </a:extLst>
          </p:cNvPr>
          <p:cNvSpPr>
            <a:spLocks noGrp="1"/>
          </p:cNvSpPr>
          <p:nvPr>
            <p:ph type="dt" sz="half" idx="10"/>
          </p:nvPr>
        </p:nvSpPr>
        <p:spPr/>
        <p:txBody>
          <a:bodyPr/>
          <a:lstStyle/>
          <a:p>
            <a:fld id="{FEDF835A-E377-4B0C-B138-C5C6A7FC87B1}" type="datetimeFigureOut">
              <a:rPr lang="en-GB" smtClean="0"/>
              <a:t>20/01/2021</a:t>
            </a:fld>
            <a:endParaRPr lang="en-GB"/>
          </a:p>
        </p:txBody>
      </p:sp>
      <p:sp>
        <p:nvSpPr>
          <p:cNvPr id="6" name="Footer Placeholder 5">
            <a:extLst>
              <a:ext uri="{FF2B5EF4-FFF2-40B4-BE49-F238E27FC236}">
                <a16:creationId xmlns:a16="http://schemas.microsoft.com/office/drawing/2014/main" id="{D13AC08E-AC94-451E-B889-5D56CA2857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638765-5CD0-4590-AC0D-693273B7C470}"/>
              </a:ext>
            </a:extLst>
          </p:cNvPr>
          <p:cNvSpPr>
            <a:spLocks noGrp="1"/>
          </p:cNvSpPr>
          <p:nvPr>
            <p:ph type="sldNum" sz="quarter" idx="12"/>
          </p:nvPr>
        </p:nvSpPr>
        <p:spPr/>
        <p:txBody>
          <a:bodyPr/>
          <a:lstStyle/>
          <a:p>
            <a:fld id="{5A7E2DE2-E255-497A-9F2C-C1A26AA8400A}" type="slidenum">
              <a:rPr lang="en-GB" smtClean="0"/>
              <a:t>‹#›</a:t>
            </a:fld>
            <a:endParaRPr lang="en-GB"/>
          </a:p>
        </p:txBody>
      </p:sp>
    </p:spTree>
    <p:extLst>
      <p:ext uri="{BB962C8B-B14F-4D97-AF65-F5344CB8AC3E}">
        <p14:creationId xmlns:p14="http://schemas.microsoft.com/office/powerpoint/2010/main" val="339788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C9DDE-988D-4FB5-83A9-5E06D01AB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76D8D7-4915-4D88-A06C-CBD31FB34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ED24D7-5CEA-4624-84EB-03ECE76FB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835A-E377-4B0C-B138-C5C6A7FC87B1}" type="datetimeFigureOut">
              <a:rPr lang="en-GB" smtClean="0"/>
              <a:t>20/01/2021</a:t>
            </a:fld>
            <a:endParaRPr lang="en-GB"/>
          </a:p>
        </p:txBody>
      </p:sp>
      <p:sp>
        <p:nvSpPr>
          <p:cNvPr id="5" name="Footer Placeholder 4">
            <a:extLst>
              <a:ext uri="{FF2B5EF4-FFF2-40B4-BE49-F238E27FC236}">
                <a16:creationId xmlns:a16="http://schemas.microsoft.com/office/drawing/2014/main" id="{5E7161AE-84D7-49CD-840B-170EFC8BA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90A4D0-6B1F-4F50-8DC5-8F26E29D2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E2DE2-E255-497A-9F2C-C1A26AA8400A}" type="slidenum">
              <a:rPr lang="en-GB" smtClean="0"/>
              <a:t>‹#›</a:t>
            </a:fld>
            <a:endParaRPr lang="en-GB"/>
          </a:p>
        </p:txBody>
      </p:sp>
    </p:spTree>
    <p:extLst>
      <p:ext uri="{BB962C8B-B14F-4D97-AF65-F5344CB8AC3E}">
        <p14:creationId xmlns:p14="http://schemas.microsoft.com/office/powerpoint/2010/main" val="2541327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_3JiTfmuzg" TargetMode="External"/><Relationship Id="rId2" Type="http://schemas.openxmlformats.org/officeDocument/2006/relationships/hyperlink" Target="https://www.youtube.com/watch?v=t894eGoymi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YbSoMpVPfb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AFAD3-1BA1-446B-A058-83729B393CD6}"/>
              </a:ext>
            </a:extLst>
          </p:cNvPr>
          <p:cNvSpPr/>
          <p:nvPr/>
        </p:nvSpPr>
        <p:spPr>
          <a:xfrm rot="20823884">
            <a:off x="-124970" y="704108"/>
            <a:ext cx="740613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bg1">
                      <a:lumMod val="50000"/>
                    </a:schemeClr>
                  </a:outerShdw>
                </a:effectLst>
              </a:rPr>
              <a:t>Music in a Wider Context</a:t>
            </a:r>
          </a:p>
        </p:txBody>
      </p:sp>
      <p:sp>
        <p:nvSpPr>
          <p:cNvPr id="2" name="TextBox 1">
            <a:extLst>
              <a:ext uri="{FF2B5EF4-FFF2-40B4-BE49-F238E27FC236}">
                <a16:creationId xmlns:a16="http://schemas.microsoft.com/office/drawing/2014/main" id="{0CCCDCC4-FF3F-49E5-9669-6926B0137D3A}"/>
              </a:ext>
            </a:extLst>
          </p:cNvPr>
          <p:cNvSpPr txBox="1"/>
          <p:nvPr/>
        </p:nvSpPr>
        <p:spPr>
          <a:xfrm>
            <a:off x="2388186" y="2498140"/>
            <a:ext cx="8097078" cy="3539430"/>
          </a:xfrm>
          <a:prstGeom prst="rect">
            <a:avLst/>
          </a:prstGeom>
          <a:noFill/>
        </p:spPr>
        <p:txBody>
          <a:bodyPr wrap="square" rtlCol="0">
            <a:spAutoFit/>
          </a:bodyPr>
          <a:lstStyle/>
          <a:p>
            <a:pPr algn="ct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Have a think….what is a FAST piece of music you really like?  What is a SLOW piece of music that you really like?</a:t>
            </a:r>
          </a:p>
          <a:p>
            <a:pPr algn="ctr"/>
            <a:endPar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(…e.g.  it could be something as simple as a lullaby you used to listen to as a baby to get you to sleep…)</a:t>
            </a:r>
          </a:p>
        </p:txBody>
      </p:sp>
      <p:pic>
        <p:nvPicPr>
          <p:cNvPr id="6" name="Picture 5" descr="A picture containing indoor, table, computer, sitting&#10;&#10;Description automatically generated">
            <a:extLst>
              <a:ext uri="{FF2B5EF4-FFF2-40B4-BE49-F238E27FC236}">
                <a16:creationId xmlns:a16="http://schemas.microsoft.com/office/drawing/2014/main" id="{92C7CD2B-DB52-49CA-9CEE-A7FD2CE41EF0}"/>
              </a:ext>
            </a:extLst>
          </p:cNvPr>
          <p:cNvPicPr>
            <a:picLocks noChangeAspect="1"/>
          </p:cNvPicPr>
          <p:nvPr/>
        </p:nvPicPr>
        <p:blipFill rotWithShape="1">
          <a:blip r:embed="rId2">
            <a:extLst>
              <a:ext uri="{28A0092B-C50C-407E-A947-70E740481C1C}">
                <a14:useLocalDpi xmlns:a14="http://schemas.microsoft.com/office/drawing/2010/main" val="0"/>
              </a:ext>
            </a:extLst>
          </a:blip>
          <a:srcRect t="13748" b="7327"/>
          <a:stretch/>
        </p:blipFill>
        <p:spPr>
          <a:xfrm>
            <a:off x="8990351" y="-14088"/>
            <a:ext cx="2989826" cy="2359723"/>
          </a:xfrm>
          <a:prstGeom prst="rect">
            <a:avLst/>
          </a:prstGeom>
        </p:spPr>
      </p:pic>
      <p:pic>
        <p:nvPicPr>
          <p:cNvPr id="8" name="Picture 7" descr="A close up of a logo&#10;&#10;Description automatically generated">
            <a:extLst>
              <a:ext uri="{FF2B5EF4-FFF2-40B4-BE49-F238E27FC236}">
                <a16:creationId xmlns:a16="http://schemas.microsoft.com/office/drawing/2014/main" id="{8F1911FE-5DED-4320-922F-68CBE52B1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11" y="4847811"/>
            <a:ext cx="2010189" cy="2010189"/>
          </a:xfrm>
          <a:prstGeom prst="rect">
            <a:avLst/>
          </a:prstGeom>
        </p:spPr>
      </p:pic>
    </p:spTree>
    <p:extLst>
      <p:ext uri="{BB962C8B-B14F-4D97-AF65-F5344CB8AC3E}">
        <p14:creationId xmlns:p14="http://schemas.microsoft.com/office/powerpoint/2010/main" val="10178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101753-0C38-418D-8451-D5FA20D4B41D}"/>
              </a:ext>
            </a:extLst>
          </p:cNvPr>
          <p:cNvSpPr txBox="1"/>
          <p:nvPr/>
        </p:nvSpPr>
        <p:spPr>
          <a:xfrm>
            <a:off x="1280491" y="2333685"/>
            <a:ext cx="9631018" cy="4524315"/>
          </a:xfrm>
          <a:prstGeom prst="rect">
            <a:avLst/>
          </a:prstGeom>
          <a:noFill/>
        </p:spPr>
        <p:txBody>
          <a:bodyPr wrap="square" rtlCol="0">
            <a:spAutoFit/>
          </a:bodyPr>
          <a:lstStyle/>
          <a:p>
            <a:r>
              <a:rPr lang="en-GB" sz="3200" b="1" dirty="0">
                <a:solidFill>
                  <a:srgbClr val="002060"/>
                </a:solidFill>
              </a:rPr>
              <a:t>This piece of music is a lullaby.  Pretend you would like it to help you go to sleep - jot down a few words, about the music, that makes you feel sleepy</a:t>
            </a:r>
          </a:p>
          <a:p>
            <a:r>
              <a:rPr lang="en-GB" sz="3200" dirty="0">
                <a:solidFill>
                  <a:srgbClr val="002060"/>
                </a:solidFill>
                <a:hlinkClick r:id="rId2"/>
              </a:rPr>
              <a:t>https://www.youtube.com/watch?v=t894eGoymio</a:t>
            </a:r>
            <a:r>
              <a:rPr lang="en-GB" sz="3200" dirty="0">
                <a:solidFill>
                  <a:srgbClr val="002060"/>
                </a:solidFill>
              </a:rPr>
              <a:t> </a:t>
            </a:r>
          </a:p>
          <a:p>
            <a:endParaRPr lang="en-GB" sz="3200" dirty="0">
              <a:solidFill>
                <a:srgbClr val="002060"/>
              </a:solidFill>
            </a:endParaRPr>
          </a:p>
          <a:p>
            <a:r>
              <a:rPr lang="en-GB" sz="3200" b="1" dirty="0">
                <a:solidFill>
                  <a:srgbClr val="002060"/>
                </a:solidFill>
              </a:rPr>
              <a:t>To compare, why could you perhaps not be able to fall asleep to this piece of music?</a:t>
            </a:r>
            <a:endParaRPr lang="en-GB" sz="3200" dirty="0">
              <a:solidFill>
                <a:srgbClr val="002060"/>
              </a:solidFill>
            </a:endParaRPr>
          </a:p>
          <a:p>
            <a:r>
              <a:rPr lang="en-GB" sz="3200" dirty="0">
                <a:solidFill>
                  <a:srgbClr val="002060"/>
                </a:solidFill>
                <a:hlinkClick r:id="rId3"/>
              </a:rPr>
              <a:t>https://www.youtube.com/watch?v=H_3JiTfmuzg</a:t>
            </a:r>
            <a:endParaRPr lang="en-GB" sz="3200" dirty="0">
              <a:solidFill>
                <a:srgbClr val="002060"/>
              </a:solidFill>
            </a:endParaRPr>
          </a:p>
          <a:p>
            <a:endParaRPr lang="en-GB" sz="3200" dirty="0">
              <a:solidFill>
                <a:srgbClr val="002060"/>
              </a:solidFill>
            </a:endParaRPr>
          </a:p>
        </p:txBody>
      </p:sp>
      <p:sp>
        <p:nvSpPr>
          <p:cNvPr id="4" name="Rectangle 3">
            <a:extLst>
              <a:ext uri="{FF2B5EF4-FFF2-40B4-BE49-F238E27FC236}">
                <a16:creationId xmlns:a16="http://schemas.microsoft.com/office/drawing/2014/main" id="{067BF009-1CD4-4626-B48E-877326241B4A}"/>
              </a:ext>
            </a:extLst>
          </p:cNvPr>
          <p:cNvSpPr/>
          <p:nvPr/>
        </p:nvSpPr>
        <p:spPr>
          <a:xfrm>
            <a:off x="1563757" y="258449"/>
            <a:ext cx="8523568" cy="1754326"/>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rgbClr val="0070C0"/>
                </a:solidFill>
                <a:effectLst>
                  <a:outerShdw dist="38100" dir="2700000" algn="bl" rotWithShape="0">
                    <a:schemeClr val="accent5"/>
                  </a:outerShdw>
                </a:effectLst>
              </a:rPr>
              <a:t>A couple of examples to think about….</a:t>
            </a:r>
          </a:p>
        </p:txBody>
      </p:sp>
      <p:pic>
        <p:nvPicPr>
          <p:cNvPr id="12" name="Picture 11" descr="A picture containing drawing&#10;&#10;Description automatically generated">
            <a:extLst>
              <a:ext uri="{FF2B5EF4-FFF2-40B4-BE49-F238E27FC236}">
                <a16:creationId xmlns:a16="http://schemas.microsoft.com/office/drawing/2014/main" id="{13B69A35-201B-40CE-8C1D-8697352D99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93357" y="128337"/>
            <a:ext cx="1917783" cy="2044893"/>
          </a:xfrm>
          <a:prstGeom prst="rect">
            <a:avLst/>
          </a:prstGeom>
        </p:spPr>
      </p:pic>
    </p:spTree>
    <p:extLst>
      <p:ext uri="{BB962C8B-B14F-4D97-AF65-F5344CB8AC3E}">
        <p14:creationId xmlns:p14="http://schemas.microsoft.com/office/powerpoint/2010/main" val="69219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D869A4-AAC4-4A2E-9C57-61DF9FE06CBF}"/>
              </a:ext>
            </a:extLst>
          </p:cNvPr>
          <p:cNvSpPr/>
          <p:nvPr/>
        </p:nvSpPr>
        <p:spPr>
          <a:xfrm rot="20823884">
            <a:off x="653570" y="339170"/>
            <a:ext cx="3344442" cy="1446550"/>
          </a:xfrm>
          <a:prstGeom prst="rect">
            <a:avLst/>
          </a:prstGeom>
          <a:noFill/>
        </p:spPr>
        <p:txBody>
          <a:bodyPr wrap="none" lIns="91440" tIns="45720" rIns="91440" bIns="45720">
            <a:spAutoFit/>
          </a:bodyPr>
          <a:lstStyle/>
          <a:p>
            <a:pPr algn="ctr"/>
            <a:r>
              <a:rPr lang="en-US" sz="8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Tempo</a:t>
            </a:r>
          </a:p>
        </p:txBody>
      </p:sp>
      <p:pic>
        <p:nvPicPr>
          <p:cNvPr id="8" name="Picture 7" descr="A picture containing drawing&#10;&#10;Description automatically generated">
            <a:extLst>
              <a:ext uri="{FF2B5EF4-FFF2-40B4-BE49-F238E27FC236}">
                <a16:creationId xmlns:a16="http://schemas.microsoft.com/office/drawing/2014/main" id="{4E195C4B-986B-4D28-AD88-BC993345BC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16022" y="37454"/>
            <a:ext cx="1691665" cy="1803788"/>
          </a:xfrm>
          <a:prstGeom prst="rect">
            <a:avLst/>
          </a:prstGeom>
        </p:spPr>
      </p:pic>
      <p:sp>
        <p:nvSpPr>
          <p:cNvPr id="9" name="Rectangle 8">
            <a:extLst>
              <a:ext uri="{FF2B5EF4-FFF2-40B4-BE49-F238E27FC236}">
                <a16:creationId xmlns:a16="http://schemas.microsoft.com/office/drawing/2014/main" id="{37700C32-9E24-4C8B-9AB5-6D510082D531}"/>
              </a:ext>
            </a:extLst>
          </p:cNvPr>
          <p:cNvSpPr/>
          <p:nvPr/>
        </p:nvSpPr>
        <p:spPr>
          <a:xfrm>
            <a:off x="153289" y="2141693"/>
            <a:ext cx="11885422" cy="3416320"/>
          </a:xfrm>
          <a:prstGeom prst="rect">
            <a:avLst/>
          </a:prstGeom>
          <a:noFill/>
        </p:spPr>
        <p:txBody>
          <a:bodyPr wrap="square" lIns="91440" tIns="45720" rIns="91440" bIns="45720">
            <a:spAutoFit/>
          </a:bodyPr>
          <a:lstStyle/>
          <a:p>
            <a:r>
              <a:rPr lang="en-US" sz="36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rPr>
              <a:t>You will understand:	</a:t>
            </a:r>
            <a:r>
              <a:rPr lang="en-US" sz="3600" b="1" cap="none" spc="0" dirty="0">
                <a:ln w="9525">
                  <a:solidFill>
                    <a:schemeClr val="bg1"/>
                  </a:solidFill>
                  <a:prstDash val="solid"/>
                </a:ln>
                <a:solidFill>
                  <a:schemeClr val="tx1">
                    <a:lumMod val="85000"/>
                    <a:lumOff val="15000"/>
                  </a:schemeClr>
                </a:solidFill>
                <a:effectLst>
                  <a:outerShdw blurRad="12700" dist="38100" dir="2700000" algn="tl" rotWithShape="0">
                    <a:schemeClr val="bg1">
                      <a:lumMod val="50000"/>
                    </a:schemeClr>
                  </a:outerShdw>
                </a:effectLst>
              </a:rPr>
              <a:t>how Tempo can affect the 							way you feel about a piece of music</a:t>
            </a:r>
          </a:p>
          <a:p>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You should understand:	</a:t>
            </a:r>
            <a:r>
              <a:rPr lang="en-US" sz="3600" b="1" dirty="0">
                <a:ln w="9525">
                  <a:solidFill>
                    <a:schemeClr val="bg1"/>
                  </a:solidFill>
                  <a:prstDash val="solid"/>
                </a:ln>
                <a:solidFill>
                  <a:schemeClr val="tx1">
                    <a:lumMod val="85000"/>
                    <a:lumOff val="15000"/>
                  </a:schemeClr>
                </a:solidFill>
                <a:effectLst>
                  <a:outerShdw blurRad="12700" dist="38100" dir="2700000" algn="tl" rotWithShape="0">
                    <a:schemeClr val="bg1">
                      <a:lumMod val="50000"/>
                    </a:schemeClr>
                  </a:outerShdw>
                </a:effectLst>
              </a:rPr>
              <a:t>how you can use Tempo to affect the 					mood of a piece of 	music</a:t>
            </a:r>
          </a:p>
          <a:p>
            <a:r>
              <a:rPr lang="en-US" sz="36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rPr>
              <a:t>You might understand:	</a:t>
            </a:r>
            <a:r>
              <a:rPr lang="en-US" sz="3600" b="1" cap="none" spc="0" dirty="0">
                <a:ln w="9525">
                  <a:solidFill>
                    <a:schemeClr val="bg1"/>
                  </a:solidFill>
                  <a:prstDash val="solid"/>
                </a:ln>
                <a:solidFill>
                  <a:schemeClr val="tx1">
                    <a:lumMod val="85000"/>
                    <a:lumOff val="15000"/>
                  </a:schemeClr>
                </a:solidFill>
                <a:effectLst>
                  <a:outerShdw blurRad="12700" dist="38100" dir="2700000" algn="tl" rotWithShape="0">
                    <a:schemeClr val="bg1">
                      <a:lumMod val="50000"/>
                    </a:schemeClr>
                  </a:outerShdw>
                </a:effectLst>
              </a:rPr>
              <a:t>how to use Tempo to help your 						piece!</a:t>
            </a:r>
          </a:p>
        </p:txBody>
      </p:sp>
    </p:spTree>
    <p:extLst>
      <p:ext uri="{BB962C8B-B14F-4D97-AF65-F5344CB8AC3E}">
        <p14:creationId xmlns:p14="http://schemas.microsoft.com/office/powerpoint/2010/main" val="205218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79AC38-7856-4601-8E9A-A968EECFC0B8}"/>
              </a:ext>
            </a:extLst>
          </p:cNvPr>
          <p:cNvSpPr txBox="1"/>
          <p:nvPr/>
        </p:nvSpPr>
        <p:spPr>
          <a:xfrm>
            <a:off x="1060173" y="2285960"/>
            <a:ext cx="10389705" cy="3785652"/>
          </a:xfrm>
          <a:prstGeom prst="rect">
            <a:avLst/>
          </a:prstGeom>
          <a:noFill/>
        </p:spPr>
        <p:txBody>
          <a:bodyPr wrap="square" rtlCol="0">
            <a:spAutoFit/>
          </a:bodyPr>
          <a:lstStyle/>
          <a:p>
            <a:pPr algn="ctr"/>
            <a:r>
              <a:rPr lang="en-GB" sz="4000" b="1" dirty="0">
                <a:solidFill>
                  <a:srgbClr val="002060"/>
                </a:solidFill>
              </a:rPr>
              <a:t>Have a listen to this piece of music….think of some words that pop into your head about how it makes you feel…</a:t>
            </a:r>
          </a:p>
          <a:p>
            <a:pPr algn="ctr"/>
            <a:r>
              <a:rPr lang="en-GB" sz="4000" dirty="0">
                <a:hlinkClick r:id="rId2"/>
              </a:rPr>
              <a:t>https://www.youtube.com/watch?v=YbSoMpVPfbA</a:t>
            </a:r>
            <a:endParaRPr lang="en-GB" sz="4000" dirty="0"/>
          </a:p>
          <a:p>
            <a:pPr algn="ctr"/>
            <a:endParaRPr lang="en-GB" sz="4000" b="1" dirty="0">
              <a:solidFill>
                <a:srgbClr val="002060"/>
              </a:solidFill>
            </a:endParaRPr>
          </a:p>
        </p:txBody>
      </p:sp>
      <p:pic>
        <p:nvPicPr>
          <p:cNvPr id="5" name="Picture 4" descr="A close up of a logo&#10;&#10;Description automatically generated">
            <a:extLst>
              <a:ext uri="{FF2B5EF4-FFF2-40B4-BE49-F238E27FC236}">
                <a16:creationId xmlns:a16="http://schemas.microsoft.com/office/drawing/2014/main" id="{87DFD8D6-9475-4E02-AD6D-4AA5B3943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55" y="152889"/>
            <a:ext cx="2133071" cy="2133071"/>
          </a:xfrm>
          <a:prstGeom prst="rect">
            <a:avLst/>
          </a:prstGeom>
        </p:spPr>
      </p:pic>
    </p:spTree>
    <p:extLst>
      <p:ext uri="{BB962C8B-B14F-4D97-AF65-F5344CB8AC3E}">
        <p14:creationId xmlns:p14="http://schemas.microsoft.com/office/powerpoint/2010/main" val="119203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BF709F-8010-4243-B0A3-6C376DDD3930}"/>
              </a:ext>
            </a:extLst>
          </p:cNvPr>
          <p:cNvSpPr/>
          <p:nvPr/>
        </p:nvSpPr>
        <p:spPr>
          <a:xfrm rot="20823884">
            <a:off x="656319" y="392380"/>
            <a:ext cx="3344442" cy="1446550"/>
          </a:xfrm>
          <a:prstGeom prst="rect">
            <a:avLst/>
          </a:prstGeom>
          <a:noFill/>
        </p:spPr>
        <p:txBody>
          <a:bodyPr wrap="none" lIns="91440" tIns="45720" rIns="91440" bIns="45720">
            <a:spAutoFit/>
          </a:bodyPr>
          <a:lstStyle/>
          <a:p>
            <a:pPr algn="ctr"/>
            <a:r>
              <a:rPr lang="en-US" sz="8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Tempo</a:t>
            </a:r>
          </a:p>
        </p:txBody>
      </p:sp>
      <p:pic>
        <p:nvPicPr>
          <p:cNvPr id="8" name="Picture 7" descr="A close up of a logo&#10;&#10;Description automatically generated">
            <a:extLst>
              <a:ext uri="{FF2B5EF4-FFF2-40B4-BE49-F238E27FC236}">
                <a16:creationId xmlns:a16="http://schemas.microsoft.com/office/drawing/2014/main" id="{5177105C-AF76-4B81-982C-39102F5F2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2160" y="126385"/>
            <a:ext cx="2133071" cy="2133071"/>
          </a:xfrm>
          <a:prstGeom prst="rect">
            <a:avLst/>
          </a:prstGeom>
        </p:spPr>
      </p:pic>
      <p:sp>
        <p:nvSpPr>
          <p:cNvPr id="4" name="TextBox 3">
            <a:extLst>
              <a:ext uri="{FF2B5EF4-FFF2-40B4-BE49-F238E27FC236}">
                <a16:creationId xmlns:a16="http://schemas.microsoft.com/office/drawing/2014/main" id="{69C415DB-97BE-4F4B-B209-4B2130372AA6}"/>
              </a:ext>
            </a:extLst>
          </p:cNvPr>
          <p:cNvSpPr txBox="1"/>
          <p:nvPr/>
        </p:nvSpPr>
        <p:spPr>
          <a:xfrm>
            <a:off x="901147" y="2194903"/>
            <a:ext cx="10389705" cy="4401205"/>
          </a:xfrm>
          <a:prstGeom prst="rect">
            <a:avLst/>
          </a:prstGeom>
          <a:noFill/>
        </p:spPr>
        <p:txBody>
          <a:bodyPr wrap="square" rtlCol="0">
            <a:spAutoFit/>
          </a:bodyPr>
          <a:lstStyle/>
          <a:p>
            <a:pPr algn="ctr"/>
            <a:r>
              <a:rPr lang="en-GB" sz="4000" b="1" dirty="0">
                <a:solidFill>
                  <a:srgbClr val="002060"/>
                </a:solidFill>
              </a:rPr>
              <a:t>The next slide has an overview of how we are going to build our pieces of music over the coming weeks.  You do NOT have to come up with answers to all 4 questions this week!  </a:t>
            </a:r>
          </a:p>
          <a:p>
            <a:pPr algn="ctr"/>
            <a:r>
              <a:rPr lang="en-GB" sz="4000" b="1" dirty="0">
                <a:solidFill>
                  <a:srgbClr val="002060"/>
                </a:solidFill>
              </a:rPr>
              <a:t>I have put them all there, just for you to start having a think about it. </a:t>
            </a:r>
            <a:endParaRPr lang="en-GB" sz="4000" dirty="0"/>
          </a:p>
          <a:p>
            <a:pPr algn="ctr"/>
            <a:endParaRPr lang="en-GB" sz="4000" b="1" dirty="0">
              <a:solidFill>
                <a:srgbClr val="002060"/>
              </a:solidFill>
            </a:endParaRPr>
          </a:p>
        </p:txBody>
      </p:sp>
    </p:spTree>
    <p:extLst>
      <p:ext uri="{BB962C8B-B14F-4D97-AF65-F5344CB8AC3E}">
        <p14:creationId xmlns:p14="http://schemas.microsoft.com/office/powerpoint/2010/main" val="39778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FF0EFE9-53E5-47A4-AF82-18523059CBFA}"/>
              </a:ext>
            </a:extLst>
          </p:cNvPr>
          <p:cNvCxnSpPr>
            <a:cxnSpLocks/>
          </p:cNvCxnSpPr>
          <p:nvPr/>
        </p:nvCxnSpPr>
        <p:spPr>
          <a:xfrm>
            <a:off x="5910470"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6A96501-6A24-49C6-ACB0-C1712E095426}"/>
              </a:ext>
            </a:extLst>
          </p:cNvPr>
          <p:cNvCxnSpPr>
            <a:cxnSpLocks/>
          </p:cNvCxnSpPr>
          <p:nvPr/>
        </p:nvCxnSpPr>
        <p:spPr>
          <a:xfrm>
            <a:off x="0" y="342900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5C9893-7461-4426-852C-D91D474A3F93}"/>
              </a:ext>
            </a:extLst>
          </p:cNvPr>
          <p:cNvSpPr txBox="1"/>
          <p:nvPr/>
        </p:nvSpPr>
        <p:spPr>
          <a:xfrm>
            <a:off x="596348" y="728870"/>
            <a:ext cx="4638258" cy="2462213"/>
          </a:xfrm>
          <a:prstGeom prst="rect">
            <a:avLst/>
          </a:prstGeom>
          <a:noFill/>
        </p:spPr>
        <p:txBody>
          <a:bodyPr wrap="square" rtlCol="0">
            <a:spAutoFit/>
          </a:bodyPr>
          <a:lstStyle/>
          <a:p>
            <a:r>
              <a:rPr lang="en-GB" sz="2200" dirty="0">
                <a:solidFill>
                  <a:srgbClr val="002060"/>
                </a:solidFill>
              </a:rPr>
              <a:t>1.  What kind of voyage are you going to go on?  </a:t>
            </a:r>
          </a:p>
          <a:p>
            <a:endParaRPr lang="en-GB" sz="2200" dirty="0">
              <a:solidFill>
                <a:srgbClr val="002060"/>
              </a:solidFill>
            </a:endParaRPr>
          </a:p>
          <a:p>
            <a:r>
              <a:rPr lang="en-GB" sz="2200" dirty="0">
                <a:solidFill>
                  <a:srgbClr val="002060"/>
                </a:solidFill>
              </a:rPr>
              <a:t>E.g.  Is it a quest for treasure?  Are you exploring a new, perhaps undiscovered land?  Are you going on a journey to deliver something?</a:t>
            </a:r>
          </a:p>
        </p:txBody>
      </p:sp>
      <p:sp>
        <p:nvSpPr>
          <p:cNvPr id="5" name="TextBox 4">
            <a:extLst>
              <a:ext uri="{FF2B5EF4-FFF2-40B4-BE49-F238E27FC236}">
                <a16:creationId xmlns:a16="http://schemas.microsoft.com/office/drawing/2014/main" id="{88E942FD-B090-438A-AB85-7804DF8D70A4}"/>
              </a:ext>
            </a:extLst>
          </p:cNvPr>
          <p:cNvSpPr txBox="1"/>
          <p:nvPr/>
        </p:nvSpPr>
        <p:spPr>
          <a:xfrm>
            <a:off x="6586335" y="728870"/>
            <a:ext cx="4638258" cy="2123658"/>
          </a:xfrm>
          <a:prstGeom prst="rect">
            <a:avLst/>
          </a:prstGeom>
          <a:noFill/>
        </p:spPr>
        <p:txBody>
          <a:bodyPr wrap="square" rtlCol="0">
            <a:spAutoFit/>
          </a:bodyPr>
          <a:lstStyle/>
          <a:p>
            <a:r>
              <a:rPr lang="en-GB" sz="2200" dirty="0">
                <a:solidFill>
                  <a:srgbClr val="002060"/>
                </a:solidFill>
              </a:rPr>
              <a:t>2.  How many people will be on the voyage?  </a:t>
            </a:r>
          </a:p>
          <a:p>
            <a:endParaRPr lang="en-GB" sz="2200" dirty="0">
              <a:solidFill>
                <a:srgbClr val="002060"/>
              </a:solidFill>
            </a:endParaRPr>
          </a:p>
          <a:p>
            <a:r>
              <a:rPr lang="en-GB" sz="2200" dirty="0">
                <a:solidFill>
                  <a:srgbClr val="002060"/>
                </a:solidFill>
              </a:rPr>
              <a:t>E.g.  Is each character going to have their own little theme within the music?</a:t>
            </a:r>
          </a:p>
        </p:txBody>
      </p:sp>
      <p:sp>
        <p:nvSpPr>
          <p:cNvPr id="6" name="TextBox 5">
            <a:extLst>
              <a:ext uri="{FF2B5EF4-FFF2-40B4-BE49-F238E27FC236}">
                <a16:creationId xmlns:a16="http://schemas.microsoft.com/office/drawing/2014/main" id="{056A449D-D38F-468B-9DE9-C71B2F232D90}"/>
              </a:ext>
            </a:extLst>
          </p:cNvPr>
          <p:cNvSpPr txBox="1"/>
          <p:nvPr/>
        </p:nvSpPr>
        <p:spPr>
          <a:xfrm>
            <a:off x="596348" y="3942522"/>
            <a:ext cx="4638258" cy="2462213"/>
          </a:xfrm>
          <a:prstGeom prst="rect">
            <a:avLst/>
          </a:prstGeom>
          <a:noFill/>
        </p:spPr>
        <p:txBody>
          <a:bodyPr wrap="square" rtlCol="0">
            <a:spAutoFit/>
          </a:bodyPr>
          <a:lstStyle/>
          <a:p>
            <a:r>
              <a:rPr lang="en-GB" sz="2200" dirty="0">
                <a:solidFill>
                  <a:srgbClr val="002060"/>
                </a:solidFill>
              </a:rPr>
              <a:t>3.  What instruments do you have available to use?  </a:t>
            </a:r>
          </a:p>
          <a:p>
            <a:endParaRPr lang="en-GB" sz="2200" dirty="0">
              <a:solidFill>
                <a:srgbClr val="002060"/>
              </a:solidFill>
            </a:endParaRPr>
          </a:p>
          <a:p>
            <a:r>
              <a:rPr lang="en-GB" sz="2200" dirty="0">
                <a:solidFill>
                  <a:srgbClr val="002060"/>
                </a:solidFill>
              </a:rPr>
              <a:t>(It doesn’t have to be an actual musical instrument…you can create a rhythm by shaking some dry pasta in a plastic bottle for example!)</a:t>
            </a:r>
          </a:p>
        </p:txBody>
      </p:sp>
      <p:sp>
        <p:nvSpPr>
          <p:cNvPr id="7" name="TextBox 6">
            <a:extLst>
              <a:ext uri="{FF2B5EF4-FFF2-40B4-BE49-F238E27FC236}">
                <a16:creationId xmlns:a16="http://schemas.microsoft.com/office/drawing/2014/main" id="{EB87993E-6D0F-444C-8BF0-1F4E73B9FA74}"/>
              </a:ext>
            </a:extLst>
          </p:cNvPr>
          <p:cNvSpPr txBox="1"/>
          <p:nvPr/>
        </p:nvSpPr>
        <p:spPr>
          <a:xfrm>
            <a:off x="6586335" y="4022042"/>
            <a:ext cx="4638258" cy="1785104"/>
          </a:xfrm>
          <a:prstGeom prst="rect">
            <a:avLst/>
          </a:prstGeom>
          <a:noFill/>
        </p:spPr>
        <p:txBody>
          <a:bodyPr wrap="square" rtlCol="0">
            <a:spAutoFit/>
          </a:bodyPr>
          <a:lstStyle/>
          <a:p>
            <a:r>
              <a:rPr lang="en-GB" sz="2200" dirty="0">
                <a:solidFill>
                  <a:srgbClr val="002060"/>
                </a:solidFill>
              </a:rPr>
              <a:t>4.  How is your voyage going to end?  </a:t>
            </a:r>
          </a:p>
          <a:p>
            <a:endParaRPr lang="en-GB" sz="2200" dirty="0">
              <a:solidFill>
                <a:srgbClr val="002060"/>
              </a:solidFill>
            </a:endParaRPr>
          </a:p>
          <a:p>
            <a:r>
              <a:rPr lang="en-GB" sz="2200" dirty="0">
                <a:solidFill>
                  <a:srgbClr val="002060"/>
                </a:solidFill>
              </a:rPr>
              <a:t>E.g.  Do they find the treasure?  What is the name of the new land?  Did you make it to the end of the journey? </a:t>
            </a:r>
          </a:p>
        </p:txBody>
      </p:sp>
      <p:sp>
        <p:nvSpPr>
          <p:cNvPr id="8" name="TextBox 7">
            <a:extLst>
              <a:ext uri="{FF2B5EF4-FFF2-40B4-BE49-F238E27FC236}">
                <a16:creationId xmlns:a16="http://schemas.microsoft.com/office/drawing/2014/main" id="{AA3A3E88-6315-415E-8FD7-7B3F6E6288DE}"/>
              </a:ext>
            </a:extLst>
          </p:cNvPr>
          <p:cNvSpPr txBox="1"/>
          <p:nvPr/>
        </p:nvSpPr>
        <p:spPr>
          <a:xfrm>
            <a:off x="245164" y="137707"/>
            <a:ext cx="5340626" cy="430887"/>
          </a:xfrm>
          <a:prstGeom prst="rect">
            <a:avLst/>
          </a:prstGeom>
          <a:noFill/>
        </p:spPr>
        <p:txBody>
          <a:bodyPr wrap="square" rtlCol="0">
            <a:spAutoFit/>
          </a:bodyPr>
          <a:lstStyle/>
          <a:p>
            <a:r>
              <a:rPr lang="en-GB" sz="2200" b="1" dirty="0">
                <a:solidFill>
                  <a:srgbClr val="002060"/>
                </a:solidFill>
              </a:rPr>
              <a:t>A LOOK AHEAD AT THE NEXT FEW WEEKS…..</a:t>
            </a:r>
          </a:p>
        </p:txBody>
      </p:sp>
    </p:spTree>
    <p:extLst>
      <p:ext uri="{BB962C8B-B14F-4D97-AF65-F5344CB8AC3E}">
        <p14:creationId xmlns:p14="http://schemas.microsoft.com/office/powerpoint/2010/main" val="48012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602C0D-8281-47C9-A8BE-2A90B91BF1DA}"/>
              </a:ext>
            </a:extLst>
          </p:cNvPr>
          <p:cNvSpPr txBox="1"/>
          <p:nvPr/>
        </p:nvSpPr>
        <p:spPr>
          <a:xfrm>
            <a:off x="788504" y="1002733"/>
            <a:ext cx="10614991" cy="1569660"/>
          </a:xfrm>
          <a:prstGeom prst="rect">
            <a:avLst/>
          </a:prstGeom>
          <a:noFill/>
        </p:spPr>
        <p:txBody>
          <a:bodyPr wrap="square" rtlCol="0">
            <a:spAutoFit/>
          </a:bodyPr>
          <a:lstStyle/>
          <a:p>
            <a:pPr algn="ctr"/>
            <a:r>
              <a:rPr lang="en-GB" sz="2400" dirty="0">
                <a:solidFill>
                  <a:srgbClr val="002060"/>
                </a:solidFill>
              </a:rPr>
              <a:t>1.  What kind of voyage are you going to go on?  </a:t>
            </a:r>
          </a:p>
          <a:p>
            <a:pPr algn="ctr"/>
            <a:endParaRPr lang="en-GB" sz="2400" dirty="0">
              <a:solidFill>
                <a:srgbClr val="002060"/>
              </a:solidFill>
            </a:endParaRPr>
          </a:p>
          <a:p>
            <a:pPr algn="ctr"/>
            <a:r>
              <a:rPr lang="en-GB" sz="2400" dirty="0">
                <a:solidFill>
                  <a:srgbClr val="002060"/>
                </a:solidFill>
              </a:rPr>
              <a:t>E.g.  Is it a quest for treasure?  Are you exploring a new, perhaps undiscovered land?  Are you going on a journey to deliver something?</a:t>
            </a:r>
          </a:p>
        </p:txBody>
      </p:sp>
      <p:pic>
        <p:nvPicPr>
          <p:cNvPr id="5" name="Picture 4" descr="A picture containing drawing&#10;&#10;Description automatically generated">
            <a:extLst>
              <a:ext uri="{FF2B5EF4-FFF2-40B4-BE49-F238E27FC236}">
                <a16:creationId xmlns:a16="http://schemas.microsoft.com/office/drawing/2014/main" id="{C317A452-24D7-464D-B94B-0B254C36C0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015" y="5131992"/>
            <a:ext cx="1495497" cy="1594618"/>
          </a:xfrm>
          <a:prstGeom prst="rect">
            <a:avLst/>
          </a:prstGeom>
        </p:spPr>
      </p:pic>
      <p:sp>
        <p:nvSpPr>
          <p:cNvPr id="6" name="Rectangle 5">
            <a:extLst>
              <a:ext uri="{FF2B5EF4-FFF2-40B4-BE49-F238E27FC236}">
                <a16:creationId xmlns:a16="http://schemas.microsoft.com/office/drawing/2014/main" id="{F422C94C-8282-4B00-9CA4-A3B1ABF24B52}"/>
              </a:ext>
            </a:extLst>
          </p:cNvPr>
          <p:cNvSpPr/>
          <p:nvPr/>
        </p:nvSpPr>
        <p:spPr>
          <a:xfrm>
            <a:off x="14107" y="233292"/>
            <a:ext cx="5477013"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rgbClr val="002060"/>
                </a:solidFill>
                <a:effectLst>
                  <a:outerShdw blurRad="12700" dist="38100" dir="2700000" algn="tl" rotWithShape="0">
                    <a:schemeClr val="bg1">
                      <a:lumMod val="50000"/>
                    </a:schemeClr>
                  </a:outerShdw>
                </a:effectLst>
              </a:rPr>
              <a:t>This week’s question…</a:t>
            </a:r>
          </a:p>
        </p:txBody>
      </p:sp>
      <p:sp>
        <p:nvSpPr>
          <p:cNvPr id="7" name="Rectangle 6">
            <a:extLst>
              <a:ext uri="{FF2B5EF4-FFF2-40B4-BE49-F238E27FC236}">
                <a16:creationId xmlns:a16="http://schemas.microsoft.com/office/drawing/2014/main" id="{5F98CB21-0C71-4E6E-9AD9-CAEF637E03EA}"/>
              </a:ext>
            </a:extLst>
          </p:cNvPr>
          <p:cNvSpPr/>
          <p:nvPr/>
        </p:nvSpPr>
        <p:spPr>
          <a:xfrm>
            <a:off x="431268" y="2641106"/>
            <a:ext cx="2344488"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rgbClr val="002060"/>
                </a:solidFill>
                <a:effectLst>
                  <a:outerShdw blurRad="12700" dist="38100" dir="2700000" algn="tl" rotWithShape="0">
                    <a:schemeClr val="bg1">
                      <a:lumMod val="50000"/>
                    </a:schemeClr>
                  </a:outerShdw>
                </a:effectLst>
              </a:rPr>
              <a:t>The Task:</a:t>
            </a:r>
          </a:p>
        </p:txBody>
      </p:sp>
      <p:sp>
        <p:nvSpPr>
          <p:cNvPr id="8" name="TextBox 7">
            <a:extLst>
              <a:ext uri="{FF2B5EF4-FFF2-40B4-BE49-F238E27FC236}">
                <a16:creationId xmlns:a16="http://schemas.microsoft.com/office/drawing/2014/main" id="{9404C192-0B7F-4BB8-9AE9-EAD8E4BE32F5}"/>
              </a:ext>
            </a:extLst>
          </p:cNvPr>
          <p:cNvSpPr txBox="1"/>
          <p:nvPr/>
        </p:nvSpPr>
        <p:spPr>
          <a:xfrm>
            <a:off x="820378" y="3479260"/>
            <a:ext cx="10614991" cy="3046988"/>
          </a:xfrm>
          <a:prstGeom prst="rect">
            <a:avLst/>
          </a:prstGeom>
          <a:noFill/>
        </p:spPr>
        <p:txBody>
          <a:bodyPr wrap="square" rtlCol="0">
            <a:spAutoFit/>
          </a:bodyPr>
          <a:lstStyle/>
          <a:p>
            <a:pPr marL="457200" indent="-457200" algn="ctr">
              <a:buAutoNum type="arabicPeriod"/>
            </a:pPr>
            <a:r>
              <a:rPr lang="en-GB" sz="2400" dirty="0">
                <a:solidFill>
                  <a:srgbClr val="002060"/>
                </a:solidFill>
              </a:rPr>
              <a:t>Decide the answer to the question above and draw a picture to represent your answer…the picture will show the FIRST part of the story….not the whole story just yet.</a:t>
            </a:r>
          </a:p>
          <a:p>
            <a:pPr marL="457200" indent="-457200" algn="ctr">
              <a:buAutoNum type="arabicPeriod"/>
            </a:pPr>
            <a:r>
              <a:rPr lang="en-GB" sz="2400" dirty="0">
                <a:solidFill>
                  <a:srgbClr val="002060"/>
                </a:solidFill>
              </a:rPr>
              <a:t>Draw out a set of four rhythms that you would like to use at the start of the voyage….. </a:t>
            </a:r>
            <a:r>
              <a:rPr lang="en-GB" sz="2400" dirty="0" err="1">
                <a:solidFill>
                  <a:srgbClr val="002060"/>
                </a:solidFill>
              </a:rPr>
              <a:t>E.g</a:t>
            </a:r>
            <a:r>
              <a:rPr lang="en-GB" sz="2400" dirty="0">
                <a:solidFill>
                  <a:srgbClr val="002060"/>
                </a:solidFill>
              </a:rPr>
              <a:t>……</a:t>
            </a:r>
          </a:p>
          <a:p>
            <a:pPr algn="ctr"/>
            <a:endParaRPr lang="en-GB" sz="2400" dirty="0">
              <a:solidFill>
                <a:srgbClr val="002060"/>
              </a:solidFill>
            </a:endParaRPr>
          </a:p>
          <a:p>
            <a:pPr algn="ctr"/>
            <a:endParaRPr lang="en-GB" sz="2400" dirty="0">
              <a:solidFill>
                <a:srgbClr val="002060"/>
              </a:solidFill>
            </a:endParaRPr>
          </a:p>
          <a:p>
            <a:pPr algn="ctr"/>
            <a:endParaRPr lang="en-GB" sz="2400" dirty="0">
              <a:solidFill>
                <a:srgbClr val="002060"/>
              </a:solidFill>
            </a:endParaRPr>
          </a:p>
        </p:txBody>
      </p:sp>
      <p:grpSp>
        <p:nvGrpSpPr>
          <p:cNvPr id="94" name="Group 93">
            <a:extLst>
              <a:ext uri="{FF2B5EF4-FFF2-40B4-BE49-F238E27FC236}">
                <a16:creationId xmlns:a16="http://schemas.microsoft.com/office/drawing/2014/main" id="{B56425B3-0DB7-4E90-A9D3-497C6C466822}"/>
              </a:ext>
            </a:extLst>
          </p:cNvPr>
          <p:cNvGrpSpPr/>
          <p:nvPr/>
        </p:nvGrpSpPr>
        <p:grpSpPr>
          <a:xfrm>
            <a:off x="2752613" y="5539789"/>
            <a:ext cx="7496083" cy="986459"/>
            <a:chOff x="1904428" y="5740151"/>
            <a:chExt cx="7496083" cy="986459"/>
          </a:xfrm>
        </p:grpSpPr>
        <p:grpSp>
          <p:nvGrpSpPr>
            <p:cNvPr id="9" name="Group 8">
              <a:extLst>
                <a:ext uri="{FF2B5EF4-FFF2-40B4-BE49-F238E27FC236}">
                  <a16:creationId xmlns:a16="http://schemas.microsoft.com/office/drawing/2014/main" id="{5B317B86-98DC-4A2B-BCDA-D162993C537C}"/>
                </a:ext>
              </a:extLst>
            </p:cNvPr>
            <p:cNvGrpSpPr/>
            <p:nvPr/>
          </p:nvGrpSpPr>
          <p:grpSpPr>
            <a:xfrm>
              <a:off x="1904428" y="5855268"/>
              <a:ext cx="1567780" cy="591986"/>
              <a:chOff x="2907522" y="1149407"/>
              <a:chExt cx="8693427" cy="5297845"/>
            </a:xfrm>
          </p:grpSpPr>
          <p:grpSp>
            <p:nvGrpSpPr>
              <p:cNvPr id="10" name="Group 9">
                <a:extLst>
                  <a:ext uri="{FF2B5EF4-FFF2-40B4-BE49-F238E27FC236}">
                    <a16:creationId xmlns:a16="http://schemas.microsoft.com/office/drawing/2014/main" id="{1121AD7A-0B6F-43E0-944E-F4DECCE4802E}"/>
                  </a:ext>
                </a:extLst>
              </p:cNvPr>
              <p:cNvGrpSpPr/>
              <p:nvPr/>
            </p:nvGrpSpPr>
            <p:grpSpPr>
              <a:xfrm>
                <a:off x="2907522" y="1149407"/>
                <a:ext cx="1166191" cy="5244836"/>
                <a:chOff x="1630017" y="1285461"/>
                <a:chExt cx="1484244" cy="5035826"/>
              </a:xfrm>
            </p:grpSpPr>
            <p:sp>
              <p:nvSpPr>
                <p:cNvPr id="20" name="Oval 19">
                  <a:extLst>
                    <a:ext uri="{FF2B5EF4-FFF2-40B4-BE49-F238E27FC236}">
                      <a16:creationId xmlns:a16="http://schemas.microsoft.com/office/drawing/2014/main" id="{144F2EF4-2C9C-4787-AE35-B2CE87555300}"/>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20B9F665-36B5-48BB-8436-65D3EB05EE69}"/>
                    </a:ext>
                  </a:extLst>
                </p:cNvPr>
                <p:cNvCxnSpPr>
                  <a:stCxn id="20"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D2674DD5-68F8-472C-A7DB-DDCDA9EBCFCF}"/>
                  </a:ext>
                </a:extLst>
              </p:cNvPr>
              <p:cNvGrpSpPr/>
              <p:nvPr/>
            </p:nvGrpSpPr>
            <p:grpSpPr>
              <a:xfrm>
                <a:off x="5236591" y="1149407"/>
                <a:ext cx="1166191" cy="5244836"/>
                <a:chOff x="1630017" y="1285461"/>
                <a:chExt cx="1484244" cy="5035826"/>
              </a:xfrm>
            </p:grpSpPr>
            <p:sp>
              <p:nvSpPr>
                <p:cNvPr id="18" name="Oval 17">
                  <a:extLst>
                    <a:ext uri="{FF2B5EF4-FFF2-40B4-BE49-F238E27FC236}">
                      <a16:creationId xmlns:a16="http://schemas.microsoft.com/office/drawing/2014/main" id="{C7BCC8A5-BA5A-4C28-AA9A-833497A2DA08}"/>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A9C38A1B-DFC3-4173-82C1-82C5908FAD38}"/>
                    </a:ext>
                  </a:extLst>
                </p:cNvPr>
                <p:cNvCxnSpPr>
                  <a:stCxn id="18"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12" name="Group 11">
                <a:extLst>
                  <a:ext uri="{FF2B5EF4-FFF2-40B4-BE49-F238E27FC236}">
                    <a16:creationId xmlns:a16="http://schemas.microsoft.com/office/drawing/2014/main" id="{9C60B4B9-64F7-4064-9120-C1AC8E55961C}"/>
                  </a:ext>
                </a:extLst>
              </p:cNvPr>
              <p:cNvGrpSpPr/>
              <p:nvPr/>
            </p:nvGrpSpPr>
            <p:grpSpPr>
              <a:xfrm>
                <a:off x="7835674" y="1149407"/>
                <a:ext cx="1166191" cy="5244836"/>
                <a:chOff x="1630017" y="1285461"/>
                <a:chExt cx="1484244" cy="5035826"/>
              </a:xfrm>
            </p:grpSpPr>
            <p:sp>
              <p:nvSpPr>
                <p:cNvPr id="16" name="Oval 15">
                  <a:extLst>
                    <a:ext uri="{FF2B5EF4-FFF2-40B4-BE49-F238E27FC236}">
                      <a16:creationId xmlns:a16="http://schemas.microsoft.com/office/drawing/2014/main" id="{A408BA71-062E-47F3-B19B-6355BDF929E8}"/>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C0FD9916-A158-4A1C-AD89-3B18F9F1E434}"/>
                    </a:ext>
                  </a:extLst>
                </p:cNvPr>
                <p:cNvCxnSpPr>
                  <a:stCxn id="16"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id="{174DC821-AB28-443D-8B31-FC16DE386350}"/>
                  </a:ext>
                </a:extLst>
              </p:cNvPr>
              <p:cNvGrpSpPr/>
              <p:nvPr/>
            </p:nvGrpSpPr>
            <p:grpSpPr>
              <a:xfrm>
                <a:off x="10434758" y="1202416"/>
                <a:ext cx="1166191" cy="5244836"/>
                <a:chOff x="1630017" y="1285461"/>
                <a:chExt cx="1484244" cy="5035826"/>
              </a:xfrm>
            </p:grpSpPr>
            <p:sp>
              <p:nvSpPr>
                <p:cNvPr id="14" name="Oval 13">
                  <a:extLst>
                    <a:ext uri="{FF2B5EF4-FFF2-40B4-BE49-F238E27FC236}">
                      <a16:creationId xmlns:a16="http://schemas.microsoft.com/office/drawing/2014/main" id="{49CD0365-D638-4A1F-9F5E-B76A08EC00C6}"/>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67DAAD59-39AB-4190-8E91-ADC7A2BD6B2C}"/>
                    </a:ext>
                  </a:extLst>
                </p:cNvPr>
                <p:cNvCxnSpPr>
                  <a:stCxn id="14"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grpSp>
          <p:nvGrpSpPr>
            <p:cNvPr id="22" name="Group 21">
              <a:extLst>
                <a:ext uri="{FF2B5EF4-FFF2-40B4-BE49-F238E27FC236}">
                  <a16:creationId xmlns:a16="http://schemas.microsoft.com/office/drawing/2014/main" id="{A830F55D-49CF-4E82-BE0A-8150179C4A68}"/>
                </a:ext>
              </a:extLst>
            </p:cNvPr>
            <p:cNvGrpSpPr/>
            <p:nvPr/>
          </p:nvGrpSpPr>
          <p:grpSpPr>
            <a:xfrm>
              <a:off x="3896589" y="5855267"/>
              <a:ext cx="1251239" cy="587941"/>
              <a:chOff x="3299791" y="1046922"/>
              <a:chExt cx="5592419" cy="5035826"/>
            </a:xfrm>
          </p:grpSpPr>
          <p:grpSp>
            <p:nvGrpSpPr>
              <p:cNvPr id="23" name="Group 22">
                <a:extLst>
                  <a:ext uri="{FF2B5EF4-FFF2-40B4-BE49-F238E27FC236}">
                    <a16:creationId xmlns:a16="http://schemas.microsoft.com/office/drawing/2014/main" id="{E4475368-0D6D-4D76-B224-876D19EB1AAC}"/>
                  </a:ext>
                </a:extLst>
              </p:cNvPr>
              <p:cNvGrpSpPr/>
              <p:nvPr/>
            </p:nvGrpSpPr>
            <p:grpSpPr>
              <a:xfrm>
                <a:off x="3299791" y="1046922"/>
                <a:ext cx="1484244" cy="5035826"/>
                <a:chOff x="3299791" y="1046922"/>
                <a:chExt cx="1484244" cy="5035826"/>
              </a:xfrm>
            </p:grpSpPr>
            <p:sp>
              <p:nvSpPr>
                <p:cNvPr id="27" name="Oval 26">
                  <a:extLst>
                    <a:ext uri="{FF2B5EF4-FFF2-40B4-BE49-F238E27FC236}">
                      <a16:creationId xmlns:a16="http://schemas.microsoft.com/office/drawing/2014/main" id="{50D5930F-363C-4B08-A812-70256A8E0D78}"/>
                    </a:ext>
                  </a:extLst>
                </p:cNvPr>
                <p:cNvSpPr/>
                <p:nvPr/>
              </p:nvSpPr>
              <p:spPr>
                <a:xfrm>
                  <a:off x="3299791" y="5035826"/>
                  <a:ext cx="1484244" cy="1046922"/>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B15D0C36-77ED-4F1F-9B94-E1A069FB52C7}"/>
                    </a:ext>
                  </a:extLst>
                </p:cNvPr>
                <p:cNvCxnSpPr>
                  <a:stCxn id="27" idx="6"/>
                </p:cNvCxnSpPr>
                <p:nvPr/>
              </p:nvCxnSpPr>
              <p:spPr>
                <a:xfrm flipV="1">
                  <a:off x="4784035" y="1046922"/>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24" name="Group 23">
                <a:extLst>
                  <a:ext uri="{FF2B5EF4-FFF2-40B4-BE49-F238E27FC236}">
                    <a16:creationId xmlns:a16="http://schemas.microsoft.com/office/drawing/2014/main" id="{56BB182F-C4B0-4ECB-A1CF-EC3A02D332DE}"/>
                  </a:ext>
                </a:extLst>
              </p:cNvPr>
              <p:cNvGrpSpPr/>
              <p:nvPr/>
            </p:nvGrpSpPr>
            <p:grpSpPr>
              <a:xfrm>
                <a:off x="7407966" y="1046922"/>
                <a:ext cx="1484244" cy="5035826"/>
                <a:chOff x="3299791" y="1046922"/>
                <a:chExt cx="1484244" cy="5035826"/>
              </a:xfrm>
            </p:grpSpPr>
            <p:sp>
              <p:nvSpPr>
                <p:cNvPr id="25" name="Oval 24">
                  <a:extLst>
                    <a:ext uri="{FF2B5EF4-FFF2-40B4-BE49-F238E27FC236}">
                      <a16:creationId xmlns:a16="http://schemas.microsoft.com/office/drawing/2014/main" id="{19525922-604F-414C-B4DA-4A403B1ED086}"/>
                    </a:ext>
                  </a:extLst>
                </p:cNvPr>
                <p:cNvSpPr/>
                <p:nvPr/>
              </p:nvSpPr>
              <p:spPr>
                <a:xfrm>
                  <a:off x="3299791" y="5035826"/>
                  <a:ext cx="1484244" cy="1046922"/>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A15CDF9D-0CFB-4FA2-A88E-86E8EF0E4D45}"/>
                    </a:ext>
                  </a:extLst>
                </p:cNvPr>
                <p:cNvCxnSpPr>
                  <a:stCxn id="25" idx="6"/>
                </p:cNvCxnSpPr>
                <p:nvPr/>
              </p:nvCxnSpPr>
              <p:spPr>
                <a:xfrm flipV="1">
                  <a:off x="4784035" y="1046922"/>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cxnSp>
          <p:nvCxnSpPr>
            <p:cNvPr id="63" name="Straight Connector 62">
              <a:extLst>
                <a:ext uri="{FF2B5EF4-FFF2-40B4-BE49-F238E27FC236}">
                  <a16:creationId xmlns:a16="http://schemas.microsoft.com/office/drawing/2014/main" id="{957C0945-2542-4101-BF41-D7BE0A6AC23C}"/>
                </a:ext>
              </a:extLst>
            </p:cNvPr>
            <p:cNvCxnSpPr/>
            <p:nvPr/>
          </p:nvCxnSpPr>
          <p:spPr>
            <a:xfrm>
              <a:off x="3657600" y="5751443"/>
              <a:ext cx="0" cy="975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EB46468-CE71-4BDB-99E3-B25A537D2187}"/>
                </a:ext>
              </a:extLst>
            </p:cNvPr>
            <p:cNvCxnSpPr/>
            <p:nvPr/>
          </p:nvCxnSpPr>
          <p:spPr>
            <a:xfrm>
              <a:off x="5471242" y="5751443"/>
              <a:ext cx="0" cy="975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07C648A-9800-4BF9-91B5-32F83F3A96D8}"/>
                </a:ext>
              </a:extLst>
            </p:cNvPr>
            <p:cNvGrpSpPr/>
            <p:nvPr/>
          </p:nvGrpSpPr>
          <p:grpSpPr>
            <a:xfrm>
              <a:off x="5873466" y="5855267"/>
              <a:ext cx="1567780" cy="591986"/>
              <a:chOff x="2907522" y="1149407"/>
              <a:chExt cx="8693427" cy="5297845"/>
            </a:xfrm>
          </p:grpSpPr>
          <p:grpSp>
            <p:nvGrpSpPr>
              <p:cNvPr id="66" name="Group 65">
                <a:extLst>
                  <a:ext uri="{FF2B5EF4-FFF2-40B4-BE49-F238E27FC236}">
                    <a16:creationId xmlns:a16="http://schemas.microsoft.com/office/drawing/2014/main" id="{816199D1-33D7-4194-B5E7-7A91E01F9C16}"/>
                  </a:ext>
                </a:extLst>
              </p:cNvPr>
              <p:cNvGrpSpPr/>
              <p:nvPr/>
            </p:nvGrpSpPr>
            <p:grpSpPr>
              <a:xfrm>
                <a:off x="2907522" y="1149407"/>
                <a:ext cx="1166191" cy="5244836"/>
                <a:chOff x="1630017" y="1285461"/>
                <a:chExt cx="1484244" cy="5035826"/>
              </a:xfrm>
            </p:grpSpPr>
            <p:sp>
              <p:nvSpPr>
                <p:cNvPr id="76" name="Oval 75">
                  <a:extLst>
                    <a:ext uri="{FF2B5EF4-FFF2-40B4-BE49-F238E27FC236}">
                      <a16:creationId xmlns:a16="http://schemas.microsoft.com/office/drawing/2014/main" id="{11C1C2A9-D9EA-480D-8B7B-6FAAA4678860}"/>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EACBA486-CDC6-4B84-8A86-5439BF2142F6}"/>
                    </a:ext>
                  </a:extLst>
                </p:cNvPr>
                <p:cNvCxnSpPr>
                  <a:stCxn id="76"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67" name="Group 66">
                <a:extLst>
                  <a:ext uri="{FF2B5EF4-FFF2-40B4-BE49-F238E27FC236}">
                    <a16:creationId xmlns:a16="http://schemas.microsoft.com/office/drawing/2014/main" id="{2B45601B-E829-4E00-A228-B19D205EEF26}"/>
                  </a:ext>
                </a:extLst>
              </p:cNvPr>
              <p:cNvGrpSpPr/>
              <p:nvPr/>
            </p:nvGrpSpPr>
            <p:grpSpPr>
              <a:xfrm>
                <a:off x="5236591" y="1149407"/>
                <a:ext cx="1166191" cy="5244836"/>
                <a:chOff x="1630017" y="1285461"/>
                <a:chExt cx="1484244" cy="5035826"/>
              </a:xfrm>
            </p:grpSpPr>
            <p:sp>
              <p:nvSpPr>
                <p:cNvPr id="74" name="Oval 73">
                  <a:extLst>
                    <a:ext uri="{FF2B5EF4-FFF2-40B4-BE49-F238E27FC236}">
                      <a16:creationId xmlns:a16="http://schemas.microsoft.com/office/drawing/2014/main" id="{C03D343E-3764-4132-98D9-7BE775EB1945}"/>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id="{23D44953-EF98-4DC7-901A-536D9640766B}"/>
                    </a:ext>
                  </a:extLst>
                </p:cNvPr>
                <p:cNvCxnSpPr>
                  <a:stCxn id="74"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68" name="Group 67">
                <a:extLst>
                  <a:ext uri="{FF2B5EF4-FFF2-40B4-BE49-F238E27FC236}">
                    <a16:creationId xmlns:a16="http://schemas.microsoft.com/office/drawing/2014/main" id="{A99E7181-AE50-4B23-9208-126A5FD1EE07}"/>
                  </a:ext>
                </a:extLst>
              </p:cNvPr>
              <p:cNvGrpSpPr/>
              <p:nvPr/>
            </p:nvGrpSpPr>
            <p:grpSpPr>
              <a:xfrm>
                <a:off x="7835674" y="1149407"/>
                <a:ext cx="1166191" cy="5244836"/>
                <a:chOff x="1630017" y="1285461"/>
                <a:chExt cx="1484244" cy="5035826"/>
              </a:xfrm>
            </p:grpSpPr>
            <p:sp>
              <p:nvSpPr>
                <p:cNvPr id="72" name="Oval 71">
                  <a:extLst>
                    <a:ext uri="{FF2B5EF4-FFF2-40B4-BE49-F238E27FC236}">
                      <a16:creationId xmlns:a16="http://schemas.microsoft.com/office/drawing/2014/main" id="{48990825-47AE-4807-BA3C-CEAB759BA093}"/>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C7CA5014-497F-45AB-B5AE-96FDAAA876D1}"/>
                    </a:ext>
                  </a:extLst>
                </p:cNvPr>
                <p:cNvCxnSpPr>
                  <a:stCxn id="72"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69" name="Group 68">
                <a:extLst>
                  <a:ext uri="{FF2B5EF4-FFF2-40B4-BE49-F238E27FC236}">
                    <a16:creationId xmlns:a16="http://schemas.microsoft.com/office/drawing/2014/main" id="{AFEA036E-B092-4D0B-B7DD-6427B708902C}"/>
                  </a:ext>
                </a:extLst>
              </p:cNvPr>
              <p:cNvGrpSpPr/>
              <p:nvPr/>
            </p:nvGrpSpPr>
            <p:grpSpPr>
              <a:xfrm>
                <a:off x="10434758" y="1202416"/>
                <a:ext cx="1166191" cy="5244836"/>
                <a:chOff x="1630017" y="1285461"/>
                <a:chExt cx="1484244" cy="5035826"/>
              </a:xfrm>
            </p:grpSpPr>
            <p:sp>
              <p:nvSpPr>
                <p:cNvPr id="70" name="Oval 69">
                  <a:extLst>
                    <a:ext uri="{FF2B5EF4-FFF2-40B4-BE49-F238E27FC236}">
                      <a16:creationId xmlns:a16="http://schemas.microsoft.com/office/drawing/2014/main" id="{F841BE6F-7CE6-45D5-B30D-520FC3E24983}"/>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7330BC96-4A41-4260-BF7D-75DD40C0A70B}"/>
                    </a:ext>
                  </a:extLst>
                </p:cNvPr>
                <p:cNvCxnSpPr>
                  <a:stCxn id="70"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cxnSp>
          <p:nvCxnSpPr>
            <p:cNvPr id="91" name="Straight Connector 90">
              <a:extLst>
                <a:ext uri="{FF2B5EF4-FFF2-40B4-BE49-F238E27FC236}">
                  <a16:creationId xmlns:a16="http://schemas.microsoft.com/office/drawing/2014/main" id="{DE82F8CF-AA92-4A20-A7F6-162E1F0EDE21}"/>
                </a:ext>
              </a:extLst>
            </p:cNvPr>
            <p:cNvCxnSpPr/>
            <p:nvPr/>
          </p:nvCxnSpPr>
          <p:spPr>
            <a:xfrm>
              <a:off x="7757242" y="5751443"/>
              <a:ext cx="0" cy="975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55944046-4057-44A6-9AE2-0BC998EA5989}"/>
                </a:ext>
              </a:extLst>
            </p:cNvPr>
            <p:cNvSpPr/>
            <p:nvPr/>
          </p:nvSpPr>
          <p:spPr>
            <a:xfrm>
              <a:off x="8161691" y="6254089"/>
              <a:ext cx="302097" cy="225202"/>
            </a:xfrm>
            <a:prstGeom prst="ellipse">
              <a:avLst/>
            </a:prstGeom>
            <a:noFill/>
            <a:ln w="152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93" name="Straight Connector 92">
              <a:extLst>
                <a:ext uri="{FF2B5EF4-FFF2-40B4-BE49-F238E27FC236}">
                  <a16:creationId xmlns:a16="http://schemas.microsoft.com/office/drawing/2014/main" id="{22E92A6F-4CEE-4814-A413-3E26252FCD17}"/>
                </a:ext>
              </a:extLst>
            </p:cNvPr>
            <p:cNvCxnSpPr/>
            <p:nvPr/>
          </p:nvCxnSpPr>
          <p:spPr>
            <a:xfrm>
              <a:off x="9400511" y="5740151"/>
              <a:ext cx="0" cy="975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394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FF0EFE9-53E5-47A4-AF82-18523059CBFA}"/>
              </a:ext>
            </a:extLst>
          </p:cNvPr>
          <p:cNvCxnSpPr>
            <a:cxnSpLocks/>
          </p:cNvCxnSpPr>
          <p:nvPr/>
        </p:nvCxnSpPr>
        <p:spPr>
          <a:xfrm>
            <a:off x="5910470"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6A96501-6A24-49C6-ACB0-C1712E095426}"/>
              </a:ext>
            </a:extLst>
          </p:cNvPr>
          <p:cNvCxnSpPr>
            <a:cxnSpLocks/>
          </p:cNvCxnSpPr>
          <p:nvPr/>
        </p:nvCxnSpPr>
        <p:spPr>
          <a:xfrm>
            <a:off x="0" y="342900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4B53A64-0864-4B05-A0FC-EA44B52B310C}"/>
              </a:ext>
            </a:extLst>
          </p:cNvPr>
          <p:cNvGrpSpPr/>
          <p:nvPr/>
        </p:nvGrpSpPr>
        <p:grpSpPr>
          <a:xfrm>
            <a:off x="734167" y="662609"/>
            <a:ext cx="4606452" cy="2272817"/>
            <a:chOff x="2907522" y="1149407"/>
            <a:chExt cx="8693427" cy="5297845"/>
          </a:xfrm>
        </p:grpSpPr>
        <p:grpSp>
          <p:nvGrpSpPr>
            <p:cNvPr id="8" name="Group 7">
              <a:extLst>
                <a:ext uri="{FF2B5EF4-FFF2-40B4-BE49-F238E27FC236}">
                  <a16:creationId xmlns:a16="http://schemas.microsoft.com/office/drawing/2014/main" id="{A678E137-7396-4F3D-84E1-EDBE764D0253}"/>
                </a:ext>
              </a:extLst>
            </p:cNvPr>
            <p:cNvGrpSpPr/>
            <p:nvPr/>
          </p:nvGrpSpPr>
          <p:grpSpPr>
            <a:xfrm>
              <a:off x="2907522" y="1149407"/>
              <a:ext cx="1166191" cy="5244836"/>
              <a:chOff x="1630017" y="1285461"/>
              <a:chExt cx="1484244" cy="5035826"/>
            </a:xfrm>
          </p:grpSpPr>
          <p:sp>
            <p:nvSpPr>
              <p:cNvPr id="9" name="Oval 8">
                <a:extLst>
                  <a:ext uri="{FF2B5EF4-FFF2-40B4-BE49-F238E27FC236}">
                    <a16:creationId xmlns:a16="http://schemas.microsoft.com/office/drawing/2014/main" id="{95422161-B2BF-4F63-B6BA-5A23BE4E7DD9}"/>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8586C4D4-F7DF-4D13-AEBD-687CC7A7387D}"/>
                  </a:ext>
                </a:extLst>
              </p:cNvPr>
              <p:cNvCxnSpPr>
                <a:stCxn id="9"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5D602976-7320-4825-9E19-C7C3D80A7B07}"/>
                </a:ext>
              </a:extLst>
            </p:cNvPr>
            <p:cNvGrpSpPr/>
            <p:nvPr/>
          </p:nvGrpSpPr>
          <p:grpSpPr>
            <a:xfrm>
              <a:off x="5236591" y="1149407"/>
              <a:ext cx="1166191" cy="5244836"/>
              <a:chOff x="1630017" y="1285461"/>
              <a:chExt cx="1484244" cy="5035826"/>
            </a:xfrm>
          </p:grpSpPr>
          <p:sp>
            <p:nvSpPr>
              <p:cNvPr id="12" name="Oval 11">
                <a:extLst>
                  <a:ext uri="{FF2B5EF4-FFF2-40B4-BE49-F238E27FC236}">
                    <a16:creationId xmlns:a16="http://schemas.microsoft.com/office/drawing/2014/main" id="{1B0E4BD4-AEE5-4A9D-9610-1DE5BE1ADBE7}"/>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398BD64F-EEA8-4968-BB83-B35F801B5AF9}"/>
                  </a:ext>
                </a:extLst>
              </p:cNvPr>
              <p:cNvCxnSpPr>
                <a:stCxn id="12"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14" name="Group 13">
              <a:extLst>
                <a:ext uri="{FF2B5EF4-FFF2-40B4-BE49-F238E27FC236}">
                  <a16:creationId xmlns:a16="http://schemas.microsoft.com/office/drawing/2014/main" id="{8BBCBAA8-6F16-411D-B26D-4E7D2107BCCA}"/>
                </a:ext>
              </a:extLst>
            </p:cNvPr>
            <p:cNvGrpSpPr/>
            <p:nvPr/>
          </p:nvGrpSpPr>
          <p:grpSpPr>
            <a:xfrm>
              <a:off x="7835674" y="1149407"/>
              <a:ext cx="1166191" cy="5244836"/>
              <a:chOff x="1630017" y="1285461"/>
              <a:chExt cx="1484244" cy="5035826"/>
            </a:xfrm>
          </p:grpSpPr>
          <p:sp>
            <p:nvSpPr>
              <p:cNvPr id="15" name="Oval 14">
                <a:extLst>
                  <a:ext uri="{FF2B5EF4-FFF2-40B4-BE49-F238E27FC236}">
                    <a16:creationId xmlns:a16="http://schemas.microsoft.com/office/drawing/2014/main" id="{FEB436F3-4DCD-4C24-99B6-EE91BCBB20E6}"/>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E6301882-A033-4C78-A801-4791AC2AA88F}"/>
                  </a:ext>
                </a:extLst>
              </p:cNvPr>
              <p:cNvCxnSpPr>
                <a:stCxn id="15"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17" name="Group 16">
              <a:extLst>
                <a:ext uri="{FF2B5EF4-FFF2-40B4-BE49-F238E27FC236}">
                  <a16:creationId xmlns:a16="http://schemas.microsoft.com/office/drawing/2014/main" id="{AC13002A-6D48-4F91-A837-7CD4CFD0F51E}"/>
                </a:ext>
              </a:extLst>
            </p:cNvPr>
            <p:cNvGrpSpPr/>
            <p:nvPr/>
          </p:nvGrpSpPr>
          <p:grpSpPr>
            <a:xfrm>
              <a:off x="10434758" y="1202416"/>
              <a:ext cx="1166191" cy="5244836"/>
              <a:chOff x="1630017" y="1285461"/>
              <a:chExt cx="1484244" cy="5035826"/>
            </a:xfrm>
          </p:grpSpPr>
          <p:sp>
            <p:nvSpPr>
              <p:cNvPr id="18" name="Oval 17">
                <a:extLst>
                  <a:ext uri="{FF2B5EF4-FFF2-40B4-BE49-F238E27FC236}">
                    <a16:creationId xmlns:a16="http://schemas.microsoft.com/office/drawing/2014/main" id="{FFE1B9D2-9993-4A90-9FC8-163906E9760C}"/>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6B5E43C8-D6C7-4127-9DDD-C86AA991F9FA}"/>
                  </a:ext>
                </a:extLst>
              </p:cNvPr>
              <p:cNvCxnSpPr>
                <a:stCxn id="18"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grpSp>
        <p:nvGrpSpPr>
          <p:cNvPr id="53" name="Group 52">
            <a:extLst>
              <a:ext uri="{FF2B5EF4-FFF2-40B4-BE49-F238E27FC236}">
                <a16:creationId xmlns:a16="http://schemas.microsoft.com/office/drawing/2014/main" id="{91BA0D08-29A9-4978-983B-EC53730ABFE6}"/>
              </a:ext>
            </a:extLst>
          </p:cNvPr>
          <p:cNvGrpSpPr/>
          <p:nvPr/>
        </p:nvGrpSpPr>
        <p:grpSpPr>
          <a:xfrm>
            <a:off x="238539" y="4051402"/>
            <a:ext cx="5253443" cy="2330896"/>
            <a:chOff x="122768" y="1329249"/>
            <a:chExt cx="11876033" cy="5026967"/>
          </a:xfrm>
        </p:grpSpPr>
        <p:grpSp>
          <p:nvGrpSpPr>
            <p:cNvPr id="21" name="Group 20">
              <a:extLst>
                <a:ext uri="{FF2B5EF4-FFF2-40B4-BE49-F238E27FC236}">
                  <a16:creationId xmlns:a16="http://schemas.microsoft.com/office/drawing/2014/main" id="{1ECEF539-9650-4EF4-B260-FAC31FFA4DC6}"/>
                </a:ext>
              </a:extLst>
            </p:cNvPr>
            <p:cNvGrpSpPr/>
            <p:nvPr/>
          </p:nvGrpSpPr>
          <p:grpSpPr>
            <a:xfrm>
              <a:off x="122768" y="1329249"/>
              <a:ext cx="2835303" cy="5009525"/>
              <a:chOff x="1601881" y="1285461"/>
              <a:chExt cx="3603165" cy="5035826"/>
            </a:xfrm>
          </p:grpSpPr>
          <p:grpSp>
            <p:nvGrpSpPr>
              <p:cNvPr id="22" name="Group 21">
                <a:extLst>
                  <a:ext uri="{FF2B5EF4-FFF2-40B4-BE49-F238E27FC236}">
                    <a16:creationId xmlns:a16="http://schemas.microsoft.com/office/drawing/2014/main" id="{7CE77C0B-7916-421E-B5E8-A9F089DF4F09}"/>
                  </a:ext>
                </a:extLst>
              </p:cNvPr>
              <p:cNvGrpSpPr/>
              <p:nvPr/>
            </p:nvGrpSpPr>
            <p:grpSpPr>
              <a:xfrm>
                <a:off x="1601881" y="1285461"/>
                <a:ext cx="1484244" cy="5035826"/>
                <a:chOff x="1630017" y="1285461"/>
                <a:chExt cx="1484244" cy="5035826"/>
              </a:xfrm>
            </p:grpSpPr>
            <p:sp>
              <p:nvSpPr>
                <p:cNvPr id="27" name="Oval 26">
                  <a:extLst>
                    <a:ext uri="{FF2B5EF4-FFF2-40B4-BE49-F238E27FC236}">
                      <a16:creationId xmlns:a16="http://schemas.microsoft.com/office/drawing/2014/main" id="{DB5DDB4F-168A-4819-9E55-93602377F7CD}"/>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B4C173F3-5E8C-4FFD-BBAA-F02D4176DA73}"/>
                    </a:ext>
                  </a:extLst>
                </p:cNvPr>
                <p:cNvCxnSpPr>
                  <a:stCxn id="27"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23" name="Group 22">
                <a:extLst>
                  <a:ext uri="{FF2B5EF4-FFF2-40B4-BE49-F238E27FC236}">
                    <a16:creationId xmlns:a16="http://schemas.microsoft.com/office/drawing/2014/main" id="{B64FBD9C-B91E-4729-BA96-3548E29345B2}"/>
                  </a:ext>
                </a:extLst>
              </p:cNvPr>
              <p:cNvGrpSpPr/>
              <p:nvPr/>
            </p:nvGrpSpPr>
            <p:grpSpPr>
              <a:xfrm>
                <a:off x="3691037" y="1285461"/>
                <a:ext cx="1484244" cy="5035826"/>
                <a:chOff x="3691037" y="1285461"/>
                <a:chExt cx="1484244" cy="5035826"/>
              </a:xfrm>
            </p:grpSpPr>
            <p:sp>
              <p:nvSpPr>
                <p:cNvPr id="25" name="Oval 24">
                  <a:extLst>
                    <a:ext uri="{FF2B5EF4-FFF2-40B4-BE49-F238E27FC236}">
                      <a16:creationId xmlns:a16="http://schemas.microsoft.com/office/drawing/2014/main" id="{4D5C0D6C-8F1A-4B0E-8BB2-B02A900C4F57}"/>
                    </a:ext>
                  </a:extLst>
                </p:cNvPr>
                <p:cNvSpPr/>
                <p:nvPr/>
              </p:nvSpPr>
              <p:spPr>
                <a:xfrm>
                  <a:off x="369103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E9662FA3-B57F-49E2-966F-E6E2CD91F079}"/>
                    </a:ext>
                  </a:extLst>
                </p:cNvPr>
                <p:cNvCxnSpPr>
                  <a:stCxn id="25" idx="6"/>
                </p:cNvCxnSpPr>
                <p:nvPr/>
              </p:nvCxnSpPr>
              <p:spPr>
                <a:xfrm flipV="1">
                  <a:off x="517528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cxnSp>
            <p:nvCxnSpPr>
              <p:cNvPr id="24" name="Straight Connector 23">
                <a:extLst>
                  <a:ext uri="{FF2B5EF4-FFF2-40B4-BE49-F238E27FC236}">
                    <a16:creationId xmlns:a16="http://schemas.microsoft.com/office/drawing/2014/main" id="{3DB80C63-A9D3-47DC-9454-C4EAB2E2A8D9}"/>
                  </a:ext>
                </a:extLst>
              </p:cNvPr>
              <p:cNvCxnSpPr>
                <a:cxnSpLocks/>
              </p:cNvCxnSpPr>
              <p:nvPr/>
            </p:nvCxnSpPr>
            <p:spPr>
              <a:xfrm>
                <a:off x="3055442" y="1285461"/>
                <a:ext cx="2149604" cy="8767"/>
              </a:xfrm>
              <a:prstGeom prst="line">
                <a:avLst/>
              </a:prstGeom>
              <a:ln w="190500"/>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A9A32D7C-DA25-4AFB-8EC8-06DF4BC7D711}"/>
                </a:ext>
              </a:extLst>
            </p:cNvPr>
            <p:cNvGrpSpPr/>
            <p:nvPr/>
          </p:nvGrpSpPr>
          <p:grpSpPr>
            <a:xfrm>
              <a:off x="3225436" y="1329249"/>
              <a:ext cx="2835303" cy="5009525"/>
              <a:chOff x="1601881" y="1285461"/>
              <a:chExt cx="3603165" cy="5035826"/>
            </a:xfrm>
          </p:grpSpPr>
          <p:grpSp>
            <p:nvGrpSpPr>
              <p:cNvPr id="30" name="Group 29">
                <a:extLst>
                  <a:ext uri="{FF2B5EF4-FFF2-40B4-BE49-F238E27FC236}">
                    <a16:creationId xmlns:a16="http://schemas.microsoft.com/office/drawing/2014/main" id="{7955D906-1364-435C-AB55-CC856A3DFC6A}"/>
                  </a:ext>
                </a:extLst>
              </p:cNvPr>
              <p:cNvGrpSpPr/>
              <p:nvPr/>
            </p:nvGrpSpPr>
            <p:grpSpPr>
              <a:xfrm>
                <a:off x="1601881" y="1285461"/>
                <a:ext cx="1484244" cy="5035826"/>
                <a:chOff x="1630017" y="1285461"/>
                <a:chExt cx="1484244" cy="5035826"/>
              </a:xfrm>
            </p:grpSpPr>
            <p:sp>
              <p:nvSpPr>
                <p:cNvPr id="35" name="Oval 34">
                  <a:extLst>
                    <a:ext uri="{FF2B5EF4-FFF2-40B4-BE49-F238E27FC236}">
                      <a16:creationId xmlns:a16="http://schemas.microsoft.com/office/drawing/2014/main" id="{3CBEEB82-2BBB-460B-9BFD-4B6C68C15457}"/>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A8D592B7-7D0F-41EB-B02F-F77290AA0F1E}"/>
                    </a:ext>
                  </a:extLst>
                </p:cNvPr>
                <p:cNvCxnSpPr>
                  <a:stCxn id="35"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C9C60DDD-A191-4691-825D-E8962AF85018}"/>
                  </a:ext>
                </a:extLst>
              </p:cNvPr>
              <p:cNvGrpSpPr/>
              <p:nvPr/>
            </p:nvGrpSpPr>
            <p:grpSpPr>
              <a:xfrm>
                <a:off x="3691037" y="1285461"/>
                <a:ext cx="1484244" cy="5035826"/>
                <a:chOff x="3691037" y="1285461"/>
                <a:chExt cx="1484244" cy="5035826"/>
              </a:xfrm>
            </p:grpSpPr>
            <p:sp>
              <p:nvSpPr>
                <p:cNvPr id="33" name="Oval 32">
                  <a:extLst>
                    <a:ext uri="{FF2B5EF4-FFF2-40B4-BE49-F238E27FC236}">
                      <a16:creationId xmlns:a16="http://schemas.microsoft.com/office/drawing/2014/main" id="{1D1F29EB-591D-4E32-A0BD-3374944B3D3C}"/>
                    </a:ext>
                  </a:extLst>
                </p:cNvPr>
                <p:cNvSpPr/>
                <p:nvPr/>
              </p:nvSpPr>
              <p:spPr>
                <a:xfrm>
                  <a:off x="369103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927C002C-6114-428E-9E4B-8785BC46E537}"/>
                    </a:ext>
                  </a:extLst>
                </p:cNvPr>
                <p:cNvCxnSpPr>
                  <a:stCxn id="33" idx="6"/>
                </p:cNvCxnSpPr>
                <p:nvPr/>
              </p:nvCxnSpPr>
              <p:spPr>
                <a:xfrm flipV="1">
                  <a:off x="517528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cxnSp>
            <p:nvCxnSpPr>
              <p:cNvPr id="32" name="Straight Connector 31">
                <a:extLst>
                  <a:ext uri="{FF2B5EF4-FFF2-40B4-BE49-F238E27FC236}">
                    <a16:creationId xmlns:a16="http://schemas.microsoft.com/office/drawing/2014/main" id="{29AFD0B8-DB0D-4937-913A-28A4E79FD9F1}"/>
                  </a:ext>
                </a:extLst>
              </p:cNvPr>
              <p:cNvCxnSpPr>
                <a:cxnSpLocks/>
              </p:cNvCxnSpPr>
              <p:nvPr/>
            </p:nvCxnSpPr>
            <p:spPr>
              <a:xfrm>
                <a:off x="3055442" y="1285461"/>
                <a:ext cx="2149604" cy="8767"/>
              </a:xfrm>
              <a:prstGeom prst="line">
                <a:avLst/>
              </a:prstGeom>
              <a:ln w="190500"/>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id="{35CA2736-9BD0-4265-9C86-4AA5995FE0EE}"/>
                </a:ext>
              </a:extLst>
            </p:cNvPr>
            <p:cNvGrpSpPr/>
            <p:nvPr/>
          </p:nvGrpSpPr>
          <p:grpSpPr>
            <a:xfrm>
              <a:off x="6214765" y="1337970"/>
              <a:ext cx="2835303" cy="5009525"/>
              <a:chOff x="1601881" y="1285461"/>
              <a:chExt cx="3603165" cy="5035826"/>
            </a:xfrm>
          </p:grpSpPr>
          <p:grpSp>
            <p:nvGrpSpPr>
              <p:cNvPr id="38" name="Group 37">
                <a:extLst>
                  <a:ext uri="{FF2B5EF4-FFF2-40B4-BE49-F238E27FC236}">
                    <a16:creationId xmlns:a16="http://schemas.microsoft.com/office/drawing/2014/main" id="{4E248656-50AD-40A0-B8F5-B49202667B57}"/>
                  </a:ext>
                </a:extLst>
              </p:cNvPr>
              <p:cNvGrpSpPr/>
              <p:nvPr/>
            </p:nvGrpSpPr>
            <p:grpSpPr>
              <a:xfrm>
                <a:off x="1601881" y="1285461"/>
                <a:ext cx="1484244" cy="5035826"/>
                <a:chOff x="1630017" y="1285461"/>
                <a:chExt cx="1484244" cy="5035826"/>
              </a:xfrm>
            </p:grpSpPr>
            <p:sp>
              <p:nvSpPr>
                <p:cNvPr id="43" name="Oval 42">
                  <a:extLst>
                    <a:ext uri="{FF2B5EF4-FFF2-40B4-BE49-F238E27FC236}">
                      <a16:creationId xmlns:a16="http://schemas.microsoft.com/office/drawing/2014/main" id="{8EF134F7-F9D0-4C1F-AFEA-3FBA767619ED}"/>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FBEB1214-DFD4-44D6-A6F5-9A8765B65277}"/>
                    </a:ext>
                  </a:extLst>
                </p:cNvPr>
                <p:cNvCxnSpPr>
                  <a:stCxn id="43"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39" name="Group 38">
                <a:extLst>
                  <a:ext uri="{FF2B5EF4-FFF2-40B4-BE49-F238E27FC236}">
                    <a16:creationId xmlns:a16="http://schemas.microsoft.com/office/drawing/2014/main" id="{C561C5B1-4FD0-4C07-9528-15A159F8F92B}"/>
                  </a:ext>
                </a:extLst>
              </p:cNvPr>
              <p:cNvGrpSpPr/>
              <p:nvPr/>
            </p:nvGrpSpPr>
            <p:grpSpPr>
              <a:xfrm>
                <a:off x="3691037" y="1285461"/>
                <a:ext cx="1484244" cy="5035826"/>
                <a:chOff x="3691037" y="1285461"/>
                <a:chExt cx="1484244" cy="5035826"/>
              </a:xfrm>
            </p:grpSpPr>
            <p:sp>
              <p:nvSpPr>
                <p:cNvPr id="41" name="Oval 40">
                  <a:extLst>
                    <a:ext uri="{FF2B5EF4-FFF2-40B4-BE49-F238E27FC236}">
                      <a16:creationId xmlns:a16="http://schemas.microsoft.com/office/drawing/2014/main" id="{7BA1D320-4EBC-4170-92FA-CA2D0674D4EB}"/>
                    </a:ext>
                  </a:extLst>
                </p:cNvPr>
                <p:cNvSpPr/>
                <p:nvPr/>
              </p:nvSpPr>
              <p:spPr>
                <a:xfrm>
                  <a:off x="369103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20B57369-1EEE-456D-8AA4-8A3DF746EDB1}"/>
                    </a:ext>
                  </a:extLst>
                </p:cNvPr>
                <p:cNvCxnSpPr>
                  <a:stCxn id="41" idx="6"/>
                </p:cNvCxnSpPr>
                <p:nvPr/>
              </p:nvCxnSpPr>
              <p:spPr>
                <a:xfrm flipV="1">
                  <a:off x="517528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cxnSp>
            <p:nvCxnSpPr>
              <p:cNvPr id="40" name="Straight Connector 39">
                <a:extLst>
                  <a:ext uri="{FF2B5EF4-FFF2-40B4-BE49-F238E27FC236}">
                    <a16:creationId xmlns:a16="http://schemas.microsoft.com/office/drawing/2014/main" id="{6E4F46D2-3A15-4A19-BCE1-A43479ED293F}"/>
                  </a:ext>
                </a:extLst>
              </p:cNvPr>
              <p:cNvCxnSpPr>
                <a:cxnSpLocks/>
              </p:cNvCxnSpPr>
              <p:nvPr/>
            </p:nvCxnSpPr>
            <p:spPr>
              <a:xfrm>
                <a:off x="3055442" y="1285461"/>
                <a:ext cx="2149604" cy="8767"/>
              </a:xfrm>
              <a:prstGeom prst="line">
                <a:avLst/>
              </a:prstGeom>
              <a:ln w="190500"/>
            </p:spPr>
            <p:style>
              <a:lnRef idx="1">
                <a:schemeClr val="dk1"/>
              </a:lnRef>
              <a:fillRef idx="0">
                <a:schemeClr val="dk1"/>
              </a:fillRef>
              <a:effectRef idx="0">
                <a:schemeClr val="dk1"/>
              </a:effectRef>
              <a:fontRef idx="minor">
                <a:schemeClr val="tx1"/>
              </a:fontRef>
            </p:style>
          </p:cxnSp>
        </p:grpSp>
        <p:grpSp>
          <p:nvGrpSpPr>
            <p:cNvPr id="45" name="Group 44">
              <a:extLst>
                <a:ext uri="{FF2B5EF4-FFF2-40B4-BE49-F238E27FC236}">
                  <a16:creationId xmlns:a16="http://schemas.microsoft.com/office/drawing/2014/main" id="{5F655A11-9D33-4439-9323-FDD3F285CF10}"/>
                </a:ext>
              </a:extLst>
            </p:cNvPr>
            <p:cNvGrpSpPr/>
            <p:nvPr/>
          </p:nvGrpSpPr>
          <p:grpSpPr>
            <a:xfrm>
              <a:off x="9163498" y="1346691"/>
              <a:ext cx="2835303" cy="5009525"/>
              <a:chOff x="1601881" y="1285461"/>
              <a:chExt cx="3603165" cy="5035826"/>
            </a:xfrm>
          </p:grpSpPr>
          <p:grpSp>
            <p:nvGrpSpPr>
              <p:cNvPr id="46" name="Group 45">
                <a:extLst>
                  <a:ext uri="{FF2B5EF4-FFF2-40B4-BE49-F238E27FC236}">
                    <a16:creationId xmlns:a16="http://schemas.microsoft.com/office/drawing/2014/main" id="{3A16C173-4A26-43AD-8CFA-B7644AAB1B83}"/>
                  </a:ext>
                </a:extLst>
              </p:cNvPr>
              <p:cNvGrpSpPr/>
              <p:nvPr/>
            </p:nvGrpSpPr>
            <p:grpSpPr>
              <a:xfrm>
                <a:off x="1601881" y="1285461"/>
                <a:ext cx="1484244" cy="5035826"/>
                <a:chOff x="1630017" y="1285461"/>
                <a:chExt cx="1484244" cy="5035826"/>
              </a:xfrm>
            </p:grpSpPr>
            <p:sp>
              <p:nvSpPr>
                <p:cNvPr id="51" name="Oval 50">
                  <a:extLst>
                    <a:ext uri="{FF2B5EF4-FFF2-40B4-BE49-F238E27FC236}">
                      <a16:creationId xmlns:a16="http://schemas.microsoft.com/office/drawing/2014/main" id="{1A4CAB4C-9768-46D6-B132-2699417E82CD}"/>
                    </a:ext>
                  </a:extLst>
                </p:cNvPr>
                <p:cNvSpPr/>
                <p:nvPr/>
              </p:nvSpPr>
              <p:spPr>
                <a:xfrm>
                  <a:off x="163001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F5E971AD-215F-4D8F-B05B-F9F4CC8304AA}"/>
                    </a:ext>
                  </a:extLst>
                </p:cNvPr>
                <p:cNvCxnSpPr>
                  <a:stCxn id="51" idx="6"/>
                </p:cNvCxnSpPr>
                <p:nvPr/>
              </p:nvCxnSpPr>
              <p:spPr>
                <a:xfrm flipV="1">
                  <a:off x="311426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D64C6167-C485-49F8-AC00-F75D5F3F426A}"/>
                  </a:ext>
                </a:extLst>
              </p:cNvPr>
              <p:cNvGrpSpPr/>
              <p:nvPr/>
            </p:nvGrpSpPr>
            <p:grpSpPr>
              <a:xfrm>
                <a:off x="3691037" y="1285461"/>
                <a:ext cx="1484244" cy="5035826"/>
                <a:chOff x="3691037" y="1285461"/>
                <a:chExt cx="1484244" cy="5035826"/>
              </a:xfrm>
            </p:grpSpPr>
            <p:sp>
              <p:nvSpPr>
                <p:cNvPr id="49" name="Oval 48">
                  <a:extLst>
                    <a:ext uri="{FF2B5EF4-FFF2-40B4-BE49-F238E27FC236}">
                      <a16:creationId xmlns:a16="http://schemas.microsoft.com/office/drawing/2014/main" id="{A169EEC8-A2E4-46CA-BB08-5A12DA5FE85E}"/>
                    </a:ext>
                  </a:extLst>
                </p:cNvPr>
                <p:cNvSpPr/>
                <p:nvPr/>
              </p:nvSpPr>
              <p:spPr>
                <a:xfrm>
                  <a:off x="3691037" y="5274365"/>
                  <a:ext cx="1484244" cy="1046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5AAE05BC-D026-47B2-A94C-A735A2F3A3C0}"/>
                    </a:ext>
                  </a:extLst>
                </p:cNvPr>
                <p:cNvCxnSpPr>
                  <a:stCxn id="49" idx="6"/>
                </p:cNvCxnSpPr>
                <p:nvPr/>
              </p:nvCxnSpPr>
              <p:spPr>
                <a:xfrm flipV="1">
                  <a:off x="5175281" y="1285461"/>
                  <a:ext cx="0" cy="4512365"/>
                </a:xfrm>
                <a:prstGeom prst="line">
                  <a:avLst/>
                </a:prstGeom>
                <a:ln w="57150"/>
              </p:spPr>
              <p:style>
                <a:lnRef idx="3">
                  <a:schemeClr val="dk1"/>
                </a:lnRef>
                <a:fillRef idx="0">
                  <a:schemeClr val="dk1"/>
                </a:fillRef>
                <a:effectRef idx="2">
                  <a:schemeClr val="dk1"/>
                </a:effectRef>
                <a:fontRef idx="minor">
                  <a:schemeClr val="tx1"/>
                </a:fontRef>
              </p:style>
            </p:cxnSp>
          </p:grpSp>
          <p:cxnSp>
            <p:nvCxnSpPr>
              <p:cNvPr id="48" name="Straight Connector 47">
                <a:extLst>
                  <a:ext uri="{FF2B5EF4-FFF2-40B4-BE49-F238E27FC236}">
                    <a16:creationId xmlns:a16="http://schemas.microsoft.com/office/drawing/2014/main" id="{C7EFB9BD-12B9-4C45-BB68-7B20F3C94BEB}"/>
                  </a:ext>
                </a:extLst>
              </p:cNvPr>
              <p:cNvCxnSpPr>
                <a:cxnSpLocks/>
              </p:cNvCxnSpPr>
              <p:nvPr/>
            </p:nvCxnSpPr>
            <p:spPr>
              <a:xfrm>
                <a:off x="3055442" y="1285461"/>
                <a:ext cx="2149604" cy="8767"/>
              </a:xfrm>
              <a:prstGeom prst="line">
                <a:avLst/>
              </a:prstGeom>
              <a:ln w="190500"/>
            </p:spPr>
            <p:style>
              <a:lnRef idx="1">
                <a:schemeClr val="dk1"/>
              </a:lnRef>
              <a:fillRef idx="0">
                <a:schemeClr val="dk1"/>
              </a:fillRef>
              <a:effectRef idx="0">
                <a:schemeClr val="dk1"/>
              </a:effectRef>
              <a:fontRef idx="minor">
                <a:schemeClr val="tx1"/>
              </a:fontRef>
            </p:style>
          </p:cxnSp>
        </p:grpSp>
      </p:grpSp>
      <p:grpSp>
        <p:nvGrpSpPr>
          <p:cNvPr id="60" name="Group 59">
            <a:extLst>
              <a:ext uri="{FF2B5EF4-FFF2-40B4-BE49-F238E27FC236}">
                <a16:creationId xmlns:a16="http://schemas.microsoft.com/office/drawing/2014/main" id="{B61C4807-C446-4164-AA78-A0162718F5F6}"/>
              </a:ext>
            </a:extLst>
          </p:cNvPr>
          <p:cNvGrpSpPr/>
          <p:nvPr/>
        </p:nvGrpSpPr>
        <p:grpSpPr>
          <a:xfrm>
            <a:off x="7477074" y="636105"/>
            <a:ext cx="2811013" cy="2276580"/>
            <a:chOff x="3299791" y="1046922"/>
            <a:chExt cx="5592419" cy="5035826"/>
          </a:xfrm>
        </p:grpSpPr>
        <p:grpSp>
          <p:nvGrpSpPr>
            <p:cNvPr id="54" name="Group 53">
              <a:extLst>
                <a:ext uri="{FF2B5EF4-FFF2-40B4-BE49-F238E27FC236}">
                  <a16:creationId xmlns:a16="http://schemas.microsoft.com/office/drawing/2014/main" id="{4D7BB565-9837-401B-A399-B958F9CB0329}"/>
                </a:ext>
              </a:extLst>
            </p:cNvPr>
            <p:cNvGrpSpPr/>
            <p:nvPr/>
          </p:nvGrpSpPr>
          <p:grpSpPr>
            <a:xfrm>
              <a:off x="3299791" y="1046922"/>
              <a:ext cx="1484244" cy="5035826"/>
              <a:chOff x="3299791" y="1046922"/>
              <a:chExt cx="1484244" cy="5035826"/>
            </a:xfrm>
          </p:grpSpPr>
          <p:sp>
            <p:nvSpPr>
              <p:cNvPr id="55" name="Oval 54">
                <a:extLst>
                  <a:ext uri="{FF2B5EF4-FFF2-40B4-BE49-F238E27FC236}">
                    <a16:creationId xmlns:a16="http://schemas.microsoft.com/office/drawing/2014/main" id="{2BB5BF06-CF8B-47C8-91C2-EFDCF42F5CE5}"/>
                  </a:ext>
                </a:extLst>
              </p:cNvPr>
              <p:cNvSpPr/>
              <p:nvPr/>
            </p:nvSpPr>
            <p:spPr>
              <a:xfrm>
                <a:off x="3299791" y="5035826"/>
                <a:ext cx="1484244" cy="1046922"/>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D15D3087-C92C-45FB-83A9-30D6C62CBE29}"/>
                  </a:ext>
                </a:extLst>
              </p:cNvPr>
              <p:cNvCxnSpPr>
                <a:stCxn id="55" idx="6"/>
              </p:cNvCxnSpPr>
              <p:nvPr/>
            </p:nvCxnSpPr>
            <p:spPr>
              <a:xfrm flipV="1">
                <a:off x="4784035" y="1046922"/>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40B7C512-9459-4B16-B410-6708C298F666}"/>
                </a:ext>
              </a:extLst>
            </p:cNvPr>
            <p:cNvGrpSpPr/>
            <p:nvPr/>
          </p:nvGrpSpPr>
          <p:grpSpPr>
            <a:xfrm>
              <a:off x="7407966" y="1046922"/>
              <a:ext cx="1484244" cy="5035826"/>
              <a:chOff x="3299791" y="1046922"/>
              <a:chExt cx="1484244" cy="5035826"/>
            </a:xfrm>
          </p:grpSpPr>
          <p:sp>
            <p:nvSpPr>
              <p:cNvPr id="58" name="Oval 57">
                <a:extLst>
                  <a:ext uri="{FF2B5EF4-FFF2-40B4-BE49-F238E27FC236}">
                    <a16:creationId xmlns:a16="http://schemas.microsoft.com/office/drawing/2014/main" id="{322A32F4-BD36-4620-9B8B-DFA0EB7146DD}"/>
                  </a:ext>
                </a:extLst>
              </p:cNvPr>
              <p:cNvSpPr/>
              <p:nvPr/>
            </p:nvSpPr>
            <p:spPr>
              <a:xfrm>
                <a:off x="3299791" y="5035826"/>
                <a:ext cx="1484244" cy="1046922"/>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5E4A19FC-DE86-4FBF-8EC8-541E3F8D49F5}"/>
                  </a:ext>
                </a:extLst>
              </p:cNvPr>
              <p:cNvCxnSpPr>
                <a:stCxn id="58" idx="6"/>
              </p:cNvCxnSpPr>
              <p:nvPr/>
            </p:nvCxnSpPr>
            <p:spPr>
              <a:xfrm flipV="1">
                <a:off x="4784035" y="1046922"/>
                <a:ext cx="0" cy="4512365"/>
              </a:xfrm>
              <a:prstGeom prst="line">
                <a:avLst/>
              </a:prstGeom>
              <a:ln w="57150"/>
            </p:spPr>
            <p:style>
              <a:lnRef idx="3">
                <a:schemeClr val="dk1"/>
              </a:lnRef>
              <a:fillRef idx="0">
                <a:schemeClr val="dk1"/>
              </a:fillRef>
              <a:effectRef idx="2">
                <a:schemeClr val="dk1"/>
              </a:effectRef>
              <a:fontRef idx="minor">
                <a:schemeClr val="tx1"/>
              </a:fontRef>
            </p:style>
          </p:cxnSp>
        </p:grpSp>
      </p:grpSp>
      <p:sp>
        <p:nvSpPr>
          <p:cNvPr id="61" name="Oval 60">
            <a:extLst>
              <a:ext uri="{FF2B5EF4-FFF2-40B4-BE49-F238E27FC236}">
                <a16:creationId xmlns:a16="http://schemas.microsoft.com/office/drawing/2014/main" id="{B41ED18B-3E2E-42EC-8A0B-339FE788F710}"/>
              </a:ext>
            </a:extLst>
          </p:cNvPr>
          <p:cNvSpPr/>
          <p:nvPr/>
        </p:nvSpPr>
        <p:spPr>
          <a:xfrm>
            <a:off x="8641036" y="5891311"/>
            <a:ext cx="671741" cy="482900"/>
          </a:xfrm>
          <a:prstGeom prst="ellipse">
            <a:avLst/>
          </a:prstGeom>
          <a:noFill/>
          <a:ln w="1524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FF51BCF-D8EF-4E0C-80A4-6A1B320C7E41}"/>
              </a:ext>
            </a:extLst>
          </p:cNvPr>
          <p:cNvSpPr txBox="1"/>
          <p:nvPr/>
        </p:nvSpPr>
        <p:spPr>
          <a:xfrm>
            <a:off x="245164" y="137707"/>
            <a:ext cx="5340626" cy="430887"/>
          </a:xfrm>
          <a:prstGeom prst="rect">
            <a:avLst/>
          </a:prstGeom>
          <a:noFill/>
        </p:spPr>
        <p:txBody>
          <a:bodyPr wrap="square" rtlCol="0">
            <a:spAutoFit/>
          </a:bodyPr>
          <a:lstStyle/>
          <a:p>
            <a:r>
              <a:rPr lang="en-GB" sz="2200" b="1" dirty="0">
                <a:solidFill>
                  <a:srgbClr val="002060"/>
                </a:solidFill>
              </a:rPr>
              <a:t>RHYTHMS TO CHOOSE FROM…..</a:t>
            </a:r>
          </a:p>
        </p:txBody>
      </p:sp>
    </p:spTree>
    <p:extLst>
      <p:ext uri="{BB962C8B-B14F-4D97-AF65-F5344CB8AC3E}">
        <p14:creationId xmlns:p14="http://schemas.microsoft.com/office/powerpoint/2010/main" val="295712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464709F-F852-4FC1-A1FD-E63A3286BAEF}"/>
              </a:ext>
            </a:extLst>
          </p:cNvPr>
          <p:cNvSpPr/>
          <p:nvPr/>
        </p:nvSpPr>
        <p:spPr>
          <a:xfrm rot="879349">
            <a:off x="8718970" y="166939"/>
            <a:ext cx="3344442" cy="1446550"/>
          </a:xfrm>
          <a:prstGeom prst="rect">
            <a:avLst/>
          </a:prstGeom>
          <a:noFill/>
        </p:spPr>
        <p:txBody>
          <a:bodyPr wrap="none" lIns="91440" tIns="45720" rIns="91440" bIns="45720">
            <a:spAutoFit/>
          </a:bodyPr>
          <a:lstStyle/>
          <a:p>
            <a:pPr algn="ctr"/>
            <a:r>
              <a:rPr lang="en-US" sz="8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Tempo</a:t>
            </a:r>
          </a:p>
        </p:txBody>
      </p:sp>
      <p:pic>
        <p:nvPicPr>
          <p:cNvPr id="28" name="Picture 27" descr="A picture containing drawing&#10;&#10;Description automatically generated">
            <a:extLst>
              <a:ext uri="{FF2B5EF4-FFF2-40B4-BE49-F238E27FC236}">
                <a16:creationId xmlns:a16="http://schemas.microsoft.com/office/drawing/2014/main" id="{28984170-7BD5-48FA-B73A-EA36C1AE43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015" y="5131992"/>
            <a:ext cx="1495497" cy="1594618"/>
          </a:xfrm>
          <a:prstGeom prst="rect">
            <a:avLst/>
          </a:prstGeom>
        </p:spPr>
      </p:pic>
      <p:pic>
        <p:nvPicPr>
          <p:cNvPr id="4" name="Picture 3" descr="A large ship in a body of water&#10;&#10;Description automatically generated">
            <a:extLst>
              <a:ext uri="{FF2B5EF4-FFF2-40B4-BE49-F238E27FC236}">
                <a16:creationId xmlns:a16="http://schemas.microsoft.com/office/drawing/2014/main" id="{E5A69CE3-9C96-4C1E-983F-5ED882C8F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686" y="1123122"/>
            <a:ext cx="6506817" cy="4880113"/>
          </a:xfrm>
          <a:prstGeom prst="rect">
            <a:avLst/>
          </a:prstGeom>
        </p:spPr>
      </p:pic>
      <p:sp>
        <p:nvSpPr>
          <p:cNvPr id="9" name="Rectangle 8">
            <a:extLst>
              <a:ext uri="{FF2B5EF4-FFF2-40B4-BE49-F238E27FC236}">
                <a16:creationId xmlns:a16="http://schemas.microsoft.com/office/drawing/2014/main" id="{CF550DE1-362B-4330-A208-E63CDFAFF540}"/>
              </a:ext>
            </a:extLst>
          </p:cNvPr>
          <p:cNvSpPr/>
          <p:nvPr/>
        </p:nvSpPr>
        <p:spPr>
          <a:xfrm rot="20823884">
            <a:off x="367661" y="853764"/>
            <a:ext cx="5307671"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rgbClr val="002060"/>
                </a:solidFill>
                <a:effectLst>
                  <a:outerShdw blurRad="12700" dist="38100" dir="2700000" algn="tl" rotWithShape="0">
                    <a:schemeClr val="bg1">
                      <a:lumMod val="50000"/>
                    </a:schemeClr>
                  </a:outerShdw>
                </a:effectLst>
              </a:rPr>
              <a:t>Well done Shipmates!</a:t>
            </a:r>
          </a:p>
        </p:txBody>
      </p:sp>
    </p:spTree>
    <p:extLst>
      <p:ext uri="{BB962C8B-B14F-4D97-AF65-F5344CB8AC3E}">
        <p14:creationId xmlns:p14="http://schemas.microsoft.com/office/powerpoint/2010/main" val="1618877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482</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Maynes, Heather</cp:lastModifiedBy>
  <cp:revision>107</cp:revision>
  <dcterms:created xsi:type="dcterms:W3CDTF">2020-09-07T11:43:38Z</dcterms:created>
  <dcterms:modified xsi:type="dcterms:W3CDTF">2021-01-20T13:38:04Z</dcterms:modified>
</cp:coreProperties>
</file>