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Wednesday 13</a:t>
            </a:r>
            <a:r>
              <a:rPr lang="en-GB" baseline="30000" dirty="0" smtClean="0"/>
              <a:t>th</a:t>
            </a:r>
            <a:r>
              <a:rPr lang="en-GB" dirty="0" smtClean="0"/>
              <a:t> January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English Lesson  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3091" y="258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104" y="4580527"/>
            <a:ext cx="1699758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859" y="4580527"/>
            <a:ext cx="1656541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3218" y="2253406"/>
            <a:ext cx="1721504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2667" y="2253406"/>
            <a:ext cx="1469637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9065" y="2253406"/>
            <a:ext cx="1599699" cy="2160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77334" y="609601"/>
            <a:ext cx="4953445" cy="599974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On the sheet of paper or in your home learning books now write down adjectives to describe these people. </a:t>
            </a:r>
          </a:p>
          <a:p>
            <a:endParaRPr lang="en-GB" sz="2400" dirty="0"/>
          </a:p>
          <a:p>
            <a:r>
              <a:rPr lang="en-GB" sz="2400" dirty="0" smtClean="0"/>
              <a:t>To extend your work can you use sentences and use the power of because?</a:t>
            </a:r>
          </a:p>
          <a:p>
            <a:endParaRPr lang="en-GB" sz="2400" dirty="0"/>
          </a:p>
          <a:p>
            <a:r>
              <a:rPr lang="en-GB" sz="2400" dirty="0" smtClean="0"/>
              <a:t>He looks </a:t>
            </a:r>
            <a:r>
              <a:rPr lang="en-GB" sz="2400" dirty="0"/>
              <a:t>d</a:t>
            </a:r>
            <a:r>
              <a:rPr lang="en-GB" sz="2400" dirty="0" smtClean="0"/>
              <a:t>irty and smelly because he has black soot on his face so he might be working up chimneys. </a:t>
            </a:r>
            <a:endParaRPr lang="en-GB" sz="2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44941" y="1222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5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English Drop-in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Don’t forget, if you have any questions please feel free to contact Miss Ware on teams. </a:t>
            </a:r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3388" y="2149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218" y="620547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 smtClean="0"/>
              <a:t>What is a noun?</a:t>
            </a:r>
          </a:p>
          <a:p>
            <a:endParaRPr lang="en-GB" sz="2600" dirty="0" smtClean="0"/>
          </a:p>
          <a:p>
            <a:endParaRPr lang="en-GB" sz="2600" dirty="0"/>
          </a:p>
          <a:p>
            <a:r>
              <a:rPr lang="en-GB" sz="2600" dirty="0" smtClean="0"/>
              <a:t>What is a proper noun? </a:t>
            </a:r>
          </a:p>
          <a:p>
            <a:endParaRPr lang="en-GB" sz="2600" dirty="0"/>
          </a:p>
          <a:p>
            <a:endParaRPr lang="en-GB" sz="2600" dirty="0" smtClean="0"/>
          </a:p>
          <a:p>
            <a:endParaRPr lang="en-GB" sz="2600" dirty="0" smtClean="0"/>
          </a:p>
          <a:p>
            <a:r>
              <a:rPr lang="en-GB" sz="2600" dirty="0" smtClean="0"/>
              <a:t>What does a proper noun start with? </a:t>
            </a:r>
            <a:endParaRPr lang="en-GB" sz="2600" dirty="0"/>
          </a:p>
          <a:p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4679" y="2497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2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176" y="588462"/>
            <a:ext cx="8596668" cy="3880773"/>
          </a:xfrm>
        </p:spPr>
        <p:txBody>
          <a:bodyPr>
            <a:noAutofit/>
          </a:bodyPr>
          <a:lstStyle/>
          <a:p>
            <a:r>
              <a:rPr lang="en-GB" sz="2400" dirty="0" smtClean="0"/>
              <a:t>What is a noun?</a:t>
            </a:r>
          </a:p>
          <a:p>
            <a:pPr lvl="1"/>
            <a:r>
              <a:rPr lang="en-GB" sz="2400" dirty="0" smtClean="0"/>
              <a:t> A person, place or thing. </a:t>
            </a:r>
          </a:p>
          <a:p>
            <a:pPr lvl="1"/>
            <a:endParaRPr lang="en-GB" sz="2400" dirty="0"/>
          </a:p>
          <a:p>
            <a:r>
              <a:rPr lang="en-GB" sz="2400" dirty="0" smtClean="0"/>
              <a:t>What is a proper noun? </a:t>
            </a:r>
          </a:p>
          <a:p>
            <a:pPr lvl="1"/>
            <a:r>
              <a:rPr lang="en-GB" sz="2400" dirty="0" smtClean="0"/>
              <a:t>A name of a particular person, place or thing. For example London, Miss Ware.</a:t>
            </a:r>
          </a:p>
          <a:p>
            <a:pPr lvl="1"/>
            <a:r>
              <a:rPr lang="en-GB" sz="2400" dirty="0" smtClean="0"/>
              <a:t>Uphill is a </a:t>
            </a:r>
            <a:r>
              <a:rPr lang="en-GB" sz="2400" dirty="0" smtClean="0"/>
              <a:t>proper noun </a:t>
            </a:r>
            <a:r>
              <a:rPr lang="en-GB" sz="2400" dirty="0" smtClean="0"/>
              <a:t>because we are talking about a specific place. However school is a noun because we are not referring to a specific school. </a:t>
            </a:r>
          </a:p>
          <a:p>
            <a:endParaRPr lang="en-GB" sz="2400" dirty="0" smtClean="0"/>
          </a:p>
          <a:p>
            <a:r>
              <a:rPr lang="en-GB" sz="2400" dirty="0" smtClean="0"/>
              <a:t>What does a proper noun start with? </a:t>
            </a:r>
            <a:endParaRPr lang="en-GB" sz="2400" dirty="0"/>
          </a:p>
          <a:p>
            <a:pPr lvl="1"/>
            <a:r>
              <a:rPr lang="en-GB" sz="2400" dirty="0" smtClean="0"/>
              <a:t>A capital letter. </a:t>
            </a:r>
            <a:endParaRPr lang="en-GB" sz="2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46633" y="3447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8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51881"/>
            <a:ext cx="8596668" cy="3880773"/>
          </a:xfrm>
        </p:spPr>
        <p:txBody>
          <a:bodyPr/>
          <a:lstStyle/>
          <a:p>
            <a:r>
              <a:rPr lang="en-GB" dirty="0"/>
              <a:t>https://www.bbc.co.uk/bitesize/topics/zrqqtfr/articles/zpd8ng8#:~:text=Proper%20nouns,begin%20with%20a%20capital%20letter.</a:t>
            </a:r>
          </a:p>
        </p:txBody>
      </p:sp>
    </p:spTree>
    <p:extLst>
      <p:ext uri="{BB962C8B-B14F-4D97-AF65-F5344CB8AC3E}">
        <p14:creationId xmlns:p14="http://schemas.microsoft.com/office/powerpoint/2010/main" val="43991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Oliver Twist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49" y="1550127"/>
            <a:ext cx="6470468" cy="4746170"/>
          </a:xfrm>
        </p:spPr>
        <p:txBody>
          <a:bodyPr>
            <a:noAutofit/>
          </a:bodyPr>
          <a:lstStyle/>
          <a:p>
            <a:r>
              <a:rPr lang="en-GB" sz="2400" dirty="0" smtClean="0"/>
              <a:t>This term we are going to be reading the book Oliver Twist by the author Charles Dickens. </a:t>
            </a:r>
          </a:p>
          <a:p>
            <a:endParaRPr lang="en-GB" sz="2400" dirty="0"/>
          </a:p>
          <a:p>
            <a:r>
              <a:rPr lang="en-GB" sz="2400" dirty="0" smtClean="0"/>
              <a:t>Have you ever heard of this book before? </a:t>
            </a:r>
          </a:p>
          <a:p>
            <a:endParaRPr lang="en-GB" sz="2400" dirty="0"/>
          </a:p>
          <a:p>
            <a:r>
              <a:rPr lang="en-GB" sz="2400" dirty="0" smtClean="0"/>
              <a:t>Have you read it? </a:t>
            </a: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154" y="1270000"/>
            <a:ext cx="3406435" cy="511554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4382" y="3019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9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Oliver Twist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49" y="1550127"/>
            <a:ext cx="6470468" cy="4746170"/>
          </a:xfrm>
        </p:spPr>
        <p:txBody>
          <a:bodyPr>
            <a:noAutofit/>
          </a:bodyPr>
          <a:lstStyle/>
          <a:p>
            <a:pPr lvl="0">
              <a:buClr>
                <a:srgbClr val="90C226"/>
              </a:buClr>
            </a:pPr>
            <a:endParaRPr lang="en-GB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endParaRPr lang="en-GB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endParaRPr lang="en-GB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en-GB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We 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will be using our imaginations to complete our learning this week. We will start reading the book together next week. </a:t>
            </a: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154" y="1270000"/>
            <a:ext cx="3406435" cy="511554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0177" y="258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6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1705"/>
            <a:ext cx="9076266" cy="4629657"/>
          </a:xfrm>
        </p:spPr>
        <p:txBody>
          <a:bodyPr>
            <a:normAutofit/>
          </a:bodyPr>
          <a:lstStyle/>
          <a:p>
            <a:r>
              <a:rPr lang="en-GB" sz="2400" dirty="0"/>
              <a:t>We are going to look at illustrations of characters from </a:t>
            </a:r>
            <a:r>
              <a:rPr lang="en-GB" sz="2400" dirty="0" smtClean="0"/>
              <a:t>the </a:t>
            </a:r>
            <a:r>
              <a:rPr lang="en-GB" sz="2400" dirty="0"/>
              <a:t>book we are going to read. </a:t>
            </a:r>
          </a:p>
          <a:p>
            <a:pPr marL="0" indent="0">
              <a:buNone/>
            </a:pPr>
            <a:r>
              <a:rPr lang="en-GB" sz="2400" dirty="0" smtClean="0"/>
              <a:t>	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Think </a:t>
            </a:r>
            <a:r>
              <a:rPr lang="en-GB" sz="2400" dirty="0"/>
              <a:t>about;</a:t>
            </a:r>
          </a:p>
          <a:p>
            <a:pPr marL="0" indent="0">
              <a:buNone/>
            </a:pPr>
            <a:r>
              <a:rPr lang="en-GB" sz="2400" dirty="0" smtClean="0"/>
              <a:t>	- </a:t>
            </a:r>
            <a:r>
              <a:rPr lang="en-GB" sz="2400" dirty="0"/>
              <a:t>Are they rich or poor?</a:t>
            </a:r>
          </a:p>
          <a:p>
            <a:pPr marL="0" indent="0">
              <a:buNone/>
            </a:pPr>
            <a:r>
              <a:rPr lang="en-GB" sz="2400" dirty="0" smtClean="0"/>
              <a:t>	- </a:t>
            </a:r>
            <a:r>
              <a:rPr lang="en-GB" sz="2400" dirty="0"/>
              <a:t>Do they live in the past or present?</a:t>
            </a:r>
          </a:p>
          <a:p>
            <a:pPr marL="457200" lvl="1" indent="0">
              <a:buNone/>
            </a:pPr>
            <a:r>
              <a:rPr lang="en-GB" sz="2400" dirty="0" smtClean="0"/>
              <a:t>- </a:t>
            </a:r>
            <a:r>
              <a:rPr lang="en-GB" sz="2400" dirty="0"/>
              <a:t>Are their clothes smart or scruffy?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 Do </a:t>
            </a:r>
            <a:r>
              <a:rPr lang="en-GB" sz="2400" dirty="0"/>
              <a:t>they look happy, sad, scared?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8554" y="1800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8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294" y="3618000"/>
            <a:ext cx="2549637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321" y="3618000"/>
            <a:ext cx="2484812" cy="32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460" y="93406"/>
            <a:ext cx="2582256" cy="32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0029" y="0"/>
            <a:ext cx="2204455" cy="32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944" y="93406"/>
            <a:ext cx="2399549" cy="3240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14484" y="149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5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662" y="3405848"/>
            <a:ext cx="2549637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323" y="3405848"/>
            <a:ext cx="2484812" cy="32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460" y="93406"/>
            <a:ext cx="2582256" cy="32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0029" y="0"/>
            <a:ext cx="2204455" cy="32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944" y="93406"/>
            <a:ext cx="2399549" cy="3240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148446" y="2635323"/>
            <a:ext cx="4154905" cy="40105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- Are they rich or poor?</a:t>
            </a:r>
          </a:p>
          <a:p>
            <a:pPr algn="ctr"/>
            <a:r>
              <a:rPr lang="en-GB" sz="2400" dirty="0" smtClean="0"/>
              <a:t>- </a:t>
            </a:r>
            <a:r>
              <a:rPr lang="en-GB" sz="2400" dirty="0"/>
              <a:t>Do they live in the past or present?</a:t>
            </a:r>
          </a:p>
          <a:p>
            <a:pPr marL="342900" indent="-342900" algn="ctr">
              <a:buFontTx/>
              <a:buChar char="-"/>
            </a:pPr>
            <a:r>
              <a:rPr lang="en-GB" sz="2400" dirty="0" smtClean="0"/>
              <a:t>Are </a:t>
            </a:r>
            <a:r>
              <a:rPr lang="en-GB" sz="2400" dirty="0"/>
              <a:t>their clothes smart or scruffy</a:t>
            </a:r>
            <a:r>
              <a:rPr lang="en-GB" sz="2400" dirty="0" smtClean="0"/>
              <a:t>? </a:t>
            </a:r>
          </a:p>
          <a:p>
            <a:pPr algn="ctr"/>
            <a:r>
              <a:rPr lang="en-GB" sz="2400" dirty="0" smtClean="0"/>
              <a:t>- Do </a:t>
            </a:r>
            <a:r>
              <a:rPr lang="en-GB" sz="2400" dirty="0"/>
              <a:t>they look happy, sad, scared?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04637" y="1626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9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338</Words>
  <Application>Microsoft Office PowerPoint</Application>
  <PresentationFormat>Widescreen</PresentationFormat>
  <Paragraphs>49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Wednesday 13th January</vt:lpstr>
      <vt:lpstr>PowerPoint Presentation</vt:lpstr>
      <vt:lpstr>PowerPoint Presentation</vt:lpstr>
      <vt:lpstr>PowerPoint Presentation</vt:lpstr>
      <vt:lpstr>Oliver Twist</vt:lpstr>
      <vt:lpstr>Oliver Twist</vt:lpstr>
      <vt:lpstr>PowerPoint Presentation</vt:lpstr>
      <vt:lpstr>PowerPoint Presentation</vt:lpstr>
      <vt:lpstr>PowerPoint Presentation</vt:lpstr>
      <vt:lpstr>PowerPoint Presentation</vt:lpstr>
      <vt:lpstr>English Drop-in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13th January</dc:title>
  <dc:creator>Phoebe Ware</dc:creator>
  <cp:lastModifiedBy>Phoebe Ware</cp:lastModifiedBy>
  <cp:revision>5</cp:revision>
  <dcterms:created xsi:type="dcterms:W3CDTF">2021-01-05T14:38:32Z</dcterms:created>
  <dcterms:modified xsi:type="dcterms:W3CDTF">2021-01-06T13:47:09Z</dcterms:modified>
</cp:coreProperties>
</file>