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6" r:id="rId7"/>
    <p:sldId id="27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 sounds:</a:t>
            </a: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au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1766"/>
            <a:ext cx="8596668" cy="3880773"/>
          </a:xfrm>
        </p:spPr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1" y="2513380"/>
            <a:ext cx="6625862" cy="241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3739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a</a:t>
            </a:r>
            <a:r>
              <a:rPr lang="en-GB" sz="72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_e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split </a:t>
            </a:r>
            <a:r>
              <a:rPr lang="en-GB" sz="2000" b="1" u="sng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9230" y="5324078"/>
            <a:ext cx="92703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Sound buttons look different with split diagraphs. Have a go at writing the words above with sound buttons like we have with ‘cake’.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6867671" y="2204934"/>
            <a:ext cx="1488804" cy="1828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77332" y="1621754"/>
            <a:ext cx="85763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A split digraph is two letters that make one sound with a letter in between.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6826" y="2587185"/>
            <a:ext cx="1594349" cy="1071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14" y="3091106"/>
            <a:ext cx="1666875" cy="12954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677332" y="2778472"/>
            <a:ext cx="9002245" cy="2089178"/>
            <a:chOff x="677332" y="3013914"/>
            <a:chExt cx="9002245" cy="20891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47798" y="3256257"/>
              <a:ext cx="1258531" cy="139595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65500" y="3013914"/>
              <a:ext cx="1143000" cy="16383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77332" y="4672205"/>
              <a:ext cx="900224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dirty="0">
                  <a:latin typeface="CCW Precursive 6" panose="03050602040000000000" pitchFamily="66" charset="0"/>
                </a:rPr>
                <a:t>s</a:t>
              </a:r>
              <a:r>
                <a:rPr lang="en-GB" sz="2200" dirty="0" smtClean="0">
                  <a:latin typeface="CCW Precursive 6" panose="03050602040000000000" pitchFamily="66" charset="0"/>
                </a:rPr>
                <a:t>nake			 tape	</a:t>
              </a:r>
              <a:r>
                <a:rPr lang="en-GB" sz="2200" dirty="0">
                  <a:latin typeface="CCW Precursive 6" panose="03050602040000000000" pitchFamily="66" charset="0"/>
                </a:rPr>
                <a:t>	</a:t>
              </a:r>
              <a:r>
                <a:rPr lang="en-GB" sz="2200" dirty="0" smtClean="0">
                  <a:latin typeface="CCW Precursive 6" panose="03050602040000000000" pitchFamily="66" charset="0"/>
                </a:rPr>
                <a:t> flame</a:t>
              </a:r>
              <a:endParaRPr lang="en-GB" sz="2200" dirty="0">
                <a:latin typeface="CCW Precursive 6" panose="03050602040000000000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8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7333" y="4842625"/>
            <a:ext cx="85763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Hide your screen and see you if you can write each word segmenting the sounds you hear.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Challenge: </a:t>
            </a:r>
            <a:r>
              <a:rPr lang="en-GB" sz="2200" dirty="0">
                <a:latin typeface="CCW Precursive 6" panose="03050602040000000000" pitchFamily="66" charset="0"/>
              </a:rPr>
              <a:t>Can you write a sentence using </a:t>
            </a:r>
            <a:r>
              <a:rPr lang="en-GB" sz="2200" dirty="0" smtClean="0">
                <a:latin typeface="CCW Precursive 6" panose="03050602040000000000" pitchFamily="66" charset="0"/>
              </a:rPr>
              <a:t>one of these </a:t>
            </a:r>
            <a:r>
              <a:rPr lang="en-GB" sz="2200" dirty="0" smtClean="0">
                <a:latin typeface="CCW Precursive 6" panose="03050602040000000000" pitchFamily="66" charset="0"/>
              </a:rPr>
              <a:t>o-e words</a:t>
            </a:r>
            <a:r>
              <a:rPr lang="en-GB" sz="2200" dirty="0" smtClean="0">
                <a:latin typeface="CCW Precursive 6" panose="03050602040000000000" pitchFamily="66" charset="0"/>
              </a:rPr>
              <a:t>?</a:t>
            </a:r>
            <a:endParaRPr lang="en-GB" sz="2200" dirty="0">
              <a:latin typeface="CCW Precursive 6" panose="03050602040000000000" pitchFamily="66" charset="0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solidFill>
                <a:srgbClr val="FFC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851935" y="3475311"/>
            <a:ext cx="10125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   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m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 r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s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p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7333" y="20846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7200" b="1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o</a:t>
            </a:r>
            <a:r>
              <a:rPr lang="en-GB" sz="72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_e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letters that make one sound.</a:t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This is a split </a:t>
            </a:r>
            <a:r>
              <a:rPr lang="en-GB" sz="2000" b="1" u="sng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529268"/>
            <a:ext cx="5842737" cy="1871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350" y="2020415"/>
            <a:ext cx="1262273" cy="138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0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i_e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6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</a:t>
            </a:r>
            <a:r>
              <a:rPr lang="en-GB" sz="16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 split </a:t>
            </a:r>
            <a:r>
              <a:rPr lang="en-GB" sz="16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7332" y="3466561"/>
            <a:ext cx="48989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  <a:ea typeface="+mj-ea"/>
                <a:cs typeface="+mj-cs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m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</a:t>
            </a:r>
            <a:r>
              <a:rPr lang="en-GB" sz="2200" dirty="0">
                <a:latin typeface="CCW Precursive 6" panose="03050602040000000000" pitchFamily="66" charset="0"/>
                <a:ea typeface="+mj-ea"/>
                <a:cs typeface="+mj-cs"/>
              </a:rPr>
              <a:t>	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			</a:t>
            </a:r>
            <a:r>
              <a:rPr lang="en-GB" sz="2200" dirty="0" smtClean="0">
                <a:latin typeface="CCW Precursive 6" panose="03050602040000000000" pitchFamily="66" charset="0"/>
              </a:rPr>
              <a:t>wh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>
                <a:latin typeface="CCW Precursive 6" panose="03050602040000000000" pitchFamily="66" charset="0"/>
              </a:rPr>
              <a:t>s</a:t>
            </a:r>
            <a:r>
              <a:rPr lang="en-GB" sz="2200" dirty="0" smtClean="0">
                <a:latin typeface="CCW Precursive 6" panose="03050602040000000000" pitchFamily="66" charset="0"/>
              </a:rPr>
              <a:t>p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					</a:t>
            </a:r>
            <a:r>
              <a:rPr lang="en-GB" sz="2200" dirty="0" smtClean="0">
                <a:latin typeface="CCW Precursive 6" panose="03050602040000000000" pitchFamily="66" charset="0"/>
              </a:rPr>
              <a:t>ins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endParaRPr lang="en-GB" sz="2200" dirty="0" smtClean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</a:endParaRPr>
          </a:p>
          <a:p>
            <a:r>
              <a:rPr lang="en-GB" sz="2200" dirty="0" smtClean="0">
                <a:latin typeface="CCW Precursive 6" panose="03050602040000000000" pitchFamily="66" charset="0"/>
              </a:rPr>
              <a:t>sl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 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				</a:t>
            </a:r>
            <a:r>
              <a:rPr lang="en-GB" sz="2200" dirty="0" smtClean="0">
                <a:latin typeface="CCW Precursive 6" panose="03050602040000000000" pitchFamily="66" charset="0"/>
              </a:rPr>
              <a:t>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A split digraph is two letters that make one sound with a letter in between. Can you sound out these </a:t>
            </a:r>
            <a:r>
              <a:rPr lang="en-GB" sz="2200" dirty="0" err="1" smtClean="0">
                <a:latin typeface="CCW Precursive 6" panose="03050602040000000000" pitchFamily="66" charset="0"/>
              </a:rPr>
              <a:t>i_e</a:t>
            </a:r>
            <a:r>
              <a:rPr lang="en-GB" sz="2200" dirty="0" smtClean="0">
                <a:latin typeface="CCW Precursive 6" panose="03050602040000000000" pitchFamily="66" charset="0"/>
              </a:rPr>
              <a:t> sound words</a:t>
            </a:r>
            <a:r>
              <a:rPr lang="en-GB" sz="2200" dirty="0">
                <a:latin typeface="CCW Precursive 6" panose="03050602040000000000" pitchFamily="66" charset="0"/>
              </a:rPr>
              <a:t>?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520" y="3660729"/>
            <a:ext cx="1473755" cy="1396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70" y="2983538"/>
            <a:ext cx="28384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Precursive 6" panose="03050602040000000000" pitchFamily="66" charset="0"/>
              </a:rPr>
              <a:t>Split digraph hunt</a:t>
            </a:r>
            <a:br>
              <a:rPr lang="en-GB" dirty="0"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16077" y="1729900"/>
            <a:ext cx="93418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Label a piece of paper with four sections.</a:t>
            </a:r>
          </a:p>
          <a:p>
            <a:endParaRPr lang="en-GB" sz="2200" dirty="0">
              <a:solidFill>
                <a:srgbClr val="FFC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  <a:ea typeface="+mj-ea"/>
                <a:cs typeface="+mj-cs"/>
              </a:rPr>
              <a:t>Look through magazines or newspapers to find split digraph words.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Cut them out and stick them in the right section.</a:t>
            </a:r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329" y="409100"/>
            <a:ext cx="1327826" cy="1132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155" y="861311"/>
            <a:ext cx="1395917" cy="8808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500" y="4320281"/>
            <a:ext cx="1600804" cy="2030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599" y="4320280"/>
            <a:ext cx="1522503" cy="20300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4796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7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Sight word splat-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Ask your grown up to say a sight word and see how quickly you can point to it.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6301" y="2370049"/>
            <a:ext cx="8358733" cy="3688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l</a:t>
            </a:r>
            <a:r>
              <a:rPr lang="en-GB" sz="3200" dirty="0" smtClean="0">
                <a:latin typeface="CCW Precursive 6" panose="03050602040000000000" pitchFamily="66" charset="0"/>
              </a:rPr>
              <a:t>ittle				one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when</a:t>
            </a:r>
          </a:p>
          <a:p>
            <a:pPr marL="0" indent="0">
              <a:buNone/>
            </a:pP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come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some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Mr	</a:t>
            </a:r>
            <a:endParaRPr lang="en-GB" sz="3200" dirty="0">
              <a:latin typeface="CCW Precursive 6" panose="03050602040000000000" pitchFamily="66" charset="0"/>
            </a:endParaRPr>
          </a:p>
          <a:p>
            <a:pPr marL="0" indent="0">
              <a:buNone/>
            </a:pPr>
            <a:endParaRPr lang="en-GB" sz="3200" dirty="0" smtClean="0">
              <a:latin typeface="CCW Precursive 6" panose="03050602040000000000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w</a:t>
            </a:r>
            <a:r>
              <a:rPr lang="en-GB" sz="3200" dirty="0" smtClean="0">
                <a:latin typeface="CCW Precursive 6" panose="03050602040000000000" pitchFamily="66" charset="0"/>
              </a:rPr>
              <a:t>hat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			Mrs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their							people</a:t>
            </a:r>
          </a:p>
        </p:txBody>
      </p:sp>
    </p:spTree>
    <p:extLst>
      <p:ext uri="{BB962C8B-B14F-4D97-AF65-F5344CB8AC3E}">
        <p14:creationId xmlns:p14="http://schemas.microsoft.com/office/powerpoint/2010/main" val="410695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buried treasure. Choose phase 5 and select the sounds we have learnt this week. username: march20, password: home)</a:t>
            </a:r>
          </a:p>
          <a:p>
            <a:r>
              <a:rPr lang="en-GB" dirty="0" smtClean="0">
                <a:hlinkClick r:id="rId3"/>
              </a:rPr>
              <a:t>https://www.phonicsplay.co.uk/resources/phase/3/flashcards-speed-trials</a:t>
            </a:r>
            <a:r>
              <a:rPr lang="en-GB" dirty="0" smtClean="0"/>
              <a:t> (phonics play, username: march20, password: home, flashcards speed trial, phase </a:t>
            </a:r>
            <a:r>
              <a:rPr lang="en-GB" dirty="0" smtClean="0"/>
              <a:t>3 or 5)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https://www.phonicsplay.co.uk/resources/phase/3/tricky-word-trucks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</a:t>
            </a:r>
            <a:r>
              <a:rPr lang="en-GB" dirty="0" smtClean="0"/>
              <a:t>3 or 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272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a_e- two letters that make one sound. This is a split digraph. </vt:lpstr>
      <vt:lpstr>PowerPoint Presentation</vt:lpstr>
      <vt:lpstr>i_e- two letters that make one sound. This is a split digraph. </vt:lpstr>
      <vt:lpstr>Split digraph hunt </vt:lpstr>
      <vt:lpstr>Sight word splat- Ask your grown up to say a sight word and see how quickly you can point to it.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Grace Arnall</cp:lastModifiedBy>
  <cp:revision>34</cp:revision>
  <dcterms:created xsi:type="dcterms:W3CDTF">2020-09-16T18:12:18Z</dcterms:created>
  <dcterms:modified xsi:type="dcterms:W3CDTF">2020-11-19T11:46:16Z</dcterms:modified>
</cp:coreProperties>
</file>