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onicsplay.co.uk/resources/phase/3/flashcards-speed-trials" TargetMode="External"/><Relationship Id="rId2" Type="http://schemas.openxmlformats.org/officeDocument/2006/relationships/hyperlink" Target="https://www.phonicsplay.co.uk/resources/phase/3/buried-treasu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honicsplay.co.uk/resources/phase/3/tricky-word-truck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5FCBEF"/>
                </a:solidFill>
                <a:latin typeface="CCW Precursive 6" panose="03050602040000000000" pitchFamily="66" charset="0"/>
              </a:rPr>
              <a:t>Year 1 Phonics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lvl="0" algn="ctr">
              <a:buClr>
                <a:srgbClr val="5FCBEF"/>
              </a:buClr>
            </a:pPr>
            <a:r>
              <a:rPr lang="en-GB" sz="4000" dirty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Focus sounds:</a:t>
            </a:r>
          </a:p>
          <a:p>
            <a:pPr lvl="0" algn="ctr">
              <a:buClr>
                <a:srgbClr val="5FCBEF"/>
              </a:buClr>
            </a:pPr>
            <a:r>
              <a:rPr lang="en-GB" sz="4000" dirty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 </a:t>
            </a:r>
            <a:r>
              <a:rPr lang="en-GB" sz="4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ear, air, </a:t>
            </a:r>
            <a:r>
              <a:rPr lang="en-GB" sz="4000" dirty="0" err="1" smtClean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ure</a:t>
            </a:r>
            <a:endParaRPr lang="en-GB" sz="4000" dirty="0">
              <a:solidFill>
                <a:prstClr val="black">
                  <a:lumMod val="50000"/>
                  <a:lumOff val="50000"/>
                </a:prstClr>
              </a:solidFill>
              <a:latin typeface="CCW Precursive 6" panose="03050602040000000000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63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Can you still…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5FCBEF"/>
              </a:buClr>
            </a:pPr>
            <a:r>
              <a:rPr lang="en-GB" sz="24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CCW Precursive 6" panose="03050602040000000000" pitchFamily="66" charset="0"/>
              </a:rPr>
              <a:t>Sound out each of these: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686185"/>
            <a:ext cx="6892612" cy="24867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234626"/>
            <a:ext cx="6039397" cy="12409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6731" y="5234626"/>
            <a:ext cx="853215" cy="129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9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72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ear</a:t>
            </a:r>
            <a:r>
              <a:rPr lang="en-GB" sz="22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three 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letters that make one sound.</a:t>
            </a:r>
            <a:b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This is a </a:t>
            </a:r>
            <a:r>
              <a:rPr lang="en-GB" sz="2000" b="1" u="sng" dirty="0" err="1" smtClean="0">
                <a:solidFill>
                  <a:srgbClr val="5FCBEF"/>
                </a:solidFill>
                <a:latin typeface="CCW Precursive 6" panose="03050602040000000000" pitchFamily="66" charset="0"/>
              </a:rPr>
              <a:t>trigraph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.</a:t>
            </a:r>
            <a:r>
              <a:rPr lang="en-GB" sz="66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2197738"/>
            <a:ext cx="4526250" cy="14022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40" y="3945718"/>
            <a:ext cx="4567344" cy="15372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155" y="2350966"/>
            <a:ext cx="4775290" cy="12490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3155" y="4083032"/>
            <a:ext cx="4775290" cy="141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5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5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air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18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three letters that make one sound.</a:t>
            </a:r>
            <a:br>
              <a:rPr lang="en-GB" sz="18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r>
              <a:rPr lang="en-GB" sz="18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This is a </a:t>
            </a:r>
            <a:r>
              <a:rPr lang="en-GB" sz="1800" b="1" u="sng" dirty="0" err="1">
                <a:solidFill>
                  <a:srgbClr val="5FCBEF"/>
                </a:solidFill>
                <a:latin typeface="CCW Precursive 6" panose="03050602040000000000" pitchFamily="66" charset="0"/>
              </a:rPr>
              <a:t>trigraph</a:t>
            </a:r>
            <a:r>
              <a:rPr lang="en-GB" sz="18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.</a:t>
            </a:r>
            <a:r>
              <a:rPr lang="en-GB" sz="59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7449" y="1729513"/>
            <a:ext cx="7886553" cy="497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2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5900" b="1" dirty="0" err="1" smtClean="0">
                <a:solidFill>
                  <a:srgbClr val="5FCBEF"/>
                </a:solidFill>
                <a:latin typeface="CCW Precursive 6" panose="03050602040000000000" pitchFamily="66" charset="0"/>
              </a:rPr>
              <a:t>ure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16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three letters that make one sound.</a:t>
            </a:r>
            <a:br>
              <a:rPr lang="en-GB" sz="16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r>
              <a:rPr lang="en-GB" sz="16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This is a </a:t>
            </a:r>
            <a:r>
              <a:rPr lang="en-GB" sz="1600" b="1" u="sng" dirty="0" err="1">
                <a:solidFill>
                  <a:srgbClr val="5FCBEF"/>
                </a:solidFill>
                <a:latin typeface="CCW Precursive 6" panose="03050602040000000000" pitchFamily="66" charset="0"/>
              </a:rPr>
              <a:t>trigraph</a:t>
            </a:r>
            <a:r>
              <a:rPr lang="en-GB" sz="16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.</a:t>
            </a:r>
            <a:r>
              <a:rPr lang="en-GB" sz="53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8302" y="2197532"/>
            <a:ext cx="5854731" cy="27402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36320" y="5204892"/>
            <a:ext cx="89698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200" dirty="0">
                <a:solidFill>
                  <a:prstClr val="black"/>
                </a:solidFill>
                <a:latin typeface="CCW Precursive 6" panose="03050602040000000000" pitchFamily="66" charset="0"/>
              </a:rPr>
              <a:t>Chose one to put into a sentence. </a:t>
            </a:r>
          </a:p>
          <a:p>
            <a:pPr lvl="0"/>
            <a:r>
              <a:rPr lang="en-GB" sz="2200" dirty="0">
                <a:solidFill>
                  <a:prstClr val="black"/>
                </a:solidFill>
                <a:latin typeface="CCW Precursive 6" panose="03050602040000000000" pitchFamily="66" charset="0"/>
              </a:rPr>
              <a:t>Remember: capital letter, finger space, full 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stop.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037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GB" sz="65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e</a:t>
            </a:r>
            <a:r>
              <a:rPr lang="en-GB" sz="65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ar, air, </a:t>
            </a:r>
            <a:r>
              <a:rPr lang="en-GB" sz="6500" b="1" dirty="0" err="1" smtClean="0">
                <a:solidFill>
                  <a:srgbClr val="5FCBEF"/>
                </a:solidFill>
                <a:latin typeface="CCW Precursive 6" panose="03050602040000000000" pitchFamily="66" charset="0"/>
              </a:rPr>
              <a:t>ure</a:t>
            </a:r>
            <a:r>
              <a:rPr lang="en-GB" sz="59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71" y="1310640"/>
            <a:ext cx="5566712" cy="18448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3049" y="3043528"/>
            <a:ext cx="5921164" cy="19455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88" y="4989054"/>
            <a:ext cx="5613461" cy="182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276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pPr algn="ctr"/>
            <a:r>
              <a:rPr lang="en-GB" sz="65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ear, air, </a:t>
            </a:r>
            <a:r>
              <a:rPr lang="en-GB" sz="6500" b="1" dirty="0" err="1">
                <a:solidFill>
                  <a:srgbClr val="5FCBEF"/>
                </a:solidFill>
                <a:latin typeface="CCW Precursive 6" panose="03050602040000000000" pitchFamily="66" charset="0"/>
              </a:rPr>
              <a:t>ure</a:t>
            </a:r>
            <a:r>
              <a:rPr lang="en-GB" sz="59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634" y="1160700"/>
            <a:ext cx="5716248" cy="18675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297" y="2997845"/>
            <a:ext cx="5796722" cy="19100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575" y="4907940"/>
            <a:ext cx="5614307" cy="1831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661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03" y="426720"/>
            <a:ext cx="8596668" cy="1320800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Useful website games: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www.phonicsplay.co.uk/resources/phase/3/buried-treasure</a:t>
            </a:r>
            <a:r>
              <a:rPr lang="en-GB" dirty="0" smtClean="0"/>
              <a:t> (phonics play, username: march20, password: home, phase 3, buried treasure, revise all).</a:t>
            </a:r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www.phonicsplay.co.uk/resources/phase/3/flashcards-speed-trials</a:t>
            </a:r>
            <a:r>
              <a:rPr lang="en-GB" dirty="0" smtClean="0"/>
              <a:t> (phonics play, username: march20, password: home, flashcards speed trial, phase 3)</a:t>
            </a:r>
          </a:p>
          <a:p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www.phonicsplay.co.uk/resources/phase/3/tricky-word-trucks</a:t>
            </a:r>
            <a:r>
              <a:rPr lang="en-GB" dirty="0" smtClean="0"/>
              <a:t> (phonics play, username: march20, password: home, tricky word trucks, pick individual words, tick all phase 2 and 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45811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155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CCW Precursive 6</vt:lpstr>
      <vt:lpstr>Trebuchet MS</vt:lpstr>
      <vt:lpstr>Wingdings 3</vt:lpstr>
      <vt:lpstr>Facet</vt:lpstr>
      <vt:lpstr>Year 1 Phonics</vt:lpstr>
      <vt:lpstr>Can you still…</vt:lpstr>
      <vt:lpstr>ear- three letters that make one sound. This is a trigraph. </vt:lpstr>
      <vt:lpstr>air- three letters that make one sound. This is a trigraph. </vt:lpstr>
      <vt:lpstr>ure- three letters that make one sound. This is a trigraph. </vt:lpstr>
      <vt:lpstr>ear, air, ure </vt:lpstr>
      <vt:lpstr>ear, air, ure </vt:lpstr>
      <vt:lpstr>Useful website games: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Phonics</dc:title>
  <dc:creator>Administrator</dc:creator>
  <cp:lastModifiedBy>Administrator</cp:lastModifiedBy>
  <cp:revision>5</cp:revision>
  <dcterms:created xsi:type="dcterms:W3CDTF">2020-09-16T18:12:18Z</dcterms:created>
  <dcterms:modified xsi:type="dcterms:W3CDTF">2020-09-17T09:07:14Z</dcterms:modified>
</cp:coreProperties>
</file>