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ECCB-EB6C-4F8C-A3F0-B4872DB4DF0D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3813-B197-4994-B6C1-24720A8DF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23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ECCB-EB6C-4F8C-A3F0-B4872DB4DF0D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3813-B197-4994-B6C1-24720A8DF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175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ECCB-EB6C-4F8C-A3F0-B4872DB4DF0D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3813-B197-4994-B6C1-24720A8DF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99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ECCB-EB6C-4F8C-A3F0-B4872DB4DF0D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3813-B197-4994-B6C1-24720A8DF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32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ECCB-EB6C-4F8C-A3F0-B4872DB4DF0D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3813-B197-4994-B6C1-24720A8DF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78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ECCB-EB6C-4F8C-A3F0-B4872DB4DF0D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3813-B197-4994-B6C1-24720A8DF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233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ECCB-EB6C-4F8C-A3F0-B4872DB4DF0D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3813-B197-4994-B6C1-24720A8DF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606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ECCB-EB6C-4F8C-A3F0-B4872DB4DF0D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3813-B197-4994-B6C1-24720A8DF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638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ECCB-EB6C-4F8C-A3F0-B4872DB4DF0D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3813-B197-4994-B6C1-24720A8DF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76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ECCB-EB6C-4F8C-A3F0-B4872DB4DF0D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3813-B197-4994-B6C1-24720A8DF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462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ECCB-EB6C-4F8C-A3F0-B4872DB4DF0D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3813-B197-4994-B6C1-24720A8DF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852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AECCB-EB6C-4F8C-A3F0-B4872DB4DF0D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93813-B197-4994-B6C1-24720A8DF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18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hyperlink" Target="https://www.phonicsplay.co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CW Precursive 6" panose="03050602040000000000" pitchFamily="66" charset="0"/>
              </a:rPr>
              <a:t>Year One English w/c 19.10.20</a:t>
            </a:r>
            <a:endParaRPr lang="en-GB" dirty="0">
              <a:latin typeface="CCW Precursive 6" panose="030506020400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80318" y="542262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4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CW Precursive 6" panose="03050602040000000000" pitchFamily="66" charset="0"/>
              </a:rPr>
              <a:t>This week we are recapping phonic and sentence structure</a:t>
            </a:r>
            <a:endParaRPr lang="en-GB" dirty="0">
              <a:latin typeface="CCW Precursive 6" panose="030506020400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dirty="0" smtClean="0">
              <a:latin typeface="CCW Precursive 6" panose="03050602040000000000" pitchFamily="66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8931" y="54400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GB" dirty="0">
              <a:latin typeface="CCW Precursive 6" panose="030506020400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dirty="0" smtClean="0">
              <a:latin typeface="CCW Precursive 6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383" y="131999"/>
            <a:ext cx="8447314" cy="6500186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1879" y="546617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3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CW Precursive 6" panose="03050602040000000000" pitchFamily="66" charset="0"/>
              </a:rPr>
              <a:t>Can you think of some words with these sounds?</a:t>
            </a:r>
            <a:endParaRPr lang="en-GB" dirty="0">
              <a:latin typeface="CCW Precursive 6" panose="030506020400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859722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CW Precursive 6" panose="03050602040000000000" pitchFamily="66" charset="0"/>
              </a:rPr>
              <a:t>Rain</a:t>
            </a:r>
          </a:p>
          <a:p>
            <a:endParaRPr lang="en-GB" dirty="0">
              <a:latin typeface="CCW Precursive 6" panose="03050602040000000000" pitchFamily="66" charset="0"/>
            </a:endParaRPr>
          </a:p>
          <a:p>
            <a:r>
              <a:rPr lang="en-GB" dirty="0" smtClean="0">
                <a:latin typeface="CCW Precursive 6" panose="03050602040000000000" pitchFamily="66" charset="0"/>
              </a:rPr>
              <a:t>Tree</a:t>
            </a:r>
          </a:p>
          <a:p>
            <a:endParaRPr lang="en-GB" dirty="0">
              <a:latin typeface="CCW Precursive 6" panose="03050602040000000000" pitchFamily="66" charset="0"/>
            </a:endParaRPr>
          </a:p>
          <a:p>
            <a:r>
              <a:rPr lang="en-GB" dirty="0" smtClean="0">
                <a:latin typeface="CCW Precursive 6" panose="03050602040000000000" pitchFamily="66" charset="0"/>
              </a:rPr>
              <a:t>Park</a:t>
            </a:r>
          </a:p>
          <a:p>
            <a:r>
              <a:rPr lang="en-GB" dirty="0" smtClean="0">
                <a:latin typeface="CCW Precursive 6" panose="03050602040000000000" pitchFamily="66" charset="0"/>
              </a:rPr>
              <a:t> Can you write these into sentences?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8931" y="546617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9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GB" dirty="0">
              <a:latin typeface="CCW Precursive 6" panose="030506020400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dirty="0" smtClean="0">
              <a:latin typeface="CCW Precursive 6" panose="03050602040000000000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611" y="116589"/>
            <a:ext cx="10276115" cy="6715886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6748" y="595385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0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>
                <a:latin typeface="CCW Precursive 6" panose="03050602040000000000" pitchFamily="66" charset="0"/>
                <a:hlinkClick r:id="rId4"/>
              </a:rPr>
              <a:t>https://www.phonicsplay.co.uk</a:t>
            </a:r>
            <a:r>
              <a:rPr lang="en-GB" smtClean="0">
                <a:latin typeface="CCW Precursive 6" panose="03050602040000000000" pitchFamily="66" charset="0"/>
                <a:hlinkClick r:id="rId4"/>
              </a:rPr>
              <a:t>/</a:t>
            </a:r>
            <a:r>
              <a:rPr lang="en-GB" smtClean="0">
                <a:latin typeface="CCW Precursive 6" panose="03050602040000000000" pitchFamily="66" charset="0"/>
              </a:rPr>
              <a:t> </a:t>
            </a:r>
            <a:endParaRPr lang="en-GB" dirty="0">
              <a:latin typeface="CCW Precursive 6" panose="030506020400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dirty="0" smtClean="0">
              <a:latin typeface="CCW Precursive 6" panose="03050602040000000000" pitchFamily="66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1548" y="557938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39</Words>
  <Application>Microsoft Office PowerPoint</Application>
  <PresentationFormat>Widescreen</PresentationFormat>
  <Paragraphs>10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CCW Precursive 6</vt:lpstr>
      <vt:lpstr>Office Theme</vt:lpstr>
      <vt:lpstr>Year One English w/c 19.10.20</vt:lpstr>
      <vt:lpstr>This week we are recapping phonic and sentence structure</vt:lpstr>
      <vt:lpstr>PowerPoint Presentation</vt:lpstr>
      <vt:lpstr>Can you think of some words with these sounds?</vt:lpstr>
      <vt:lpstr>PowerPoint Presentation</vt:lpstr>
      <vt:lpstr>https://www.phonicsplay.co.uk/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One English w/c 21.09.20</dc:title>
  <dc:creator>Administrator</dc:creator>
  <cp:lastModifiedBy>Administrator</cp:lastModifiedBy>
  <cp:revision>13</cp:revision>
  <dcterms:created xsi:type="dcterms:W3CDTF">2020-09-16T09:04:33Z</dcterms:created>
  <dcterms:modified xsi:type="dcterms:W3CDTF">2020-09-16T14:07:43Z</dcterms:modified>
</cp:coreProperties>
</file>