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3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7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2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8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3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5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CW Precursive 6" panose="03050602040000000000" pitchFamily="66" charset="0"/>
              </a:rPr>
              <a:t>Year One English w/c </a:t>
            </a:r>
            <a:r>
              <a:rPr lang="en-GB" dirty="0" smtClean="0">
                <a:latin typeface="CCW Precursive 6" panose="03050602040000000000" pitchFamily="66" charset="0"/>
              </a:rPr>
              <a:t>12.10.20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382" y="57187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This week we are going to be Scientist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CW Precursive 6" panose="03050602040000000000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354" y="54226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CW Precursive 6" panose="03050602040000000000" pitchFamily="66" charset="0"/>
            </a:endParaRPr>
          </a:p>
        </p:txBody>
      </p:sp>
      <p:pic>
        <p:nvPicPr>
          <p:cNvPr id="1026" name="Picture 2" descr="4,440,710 Autumn Stock Photos, Pictures &amp; Royalty-Free Images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" y="65631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quick and easy tips for your best colorful autumn photos - The Vienna  BLOG - Lifestyle &amp; Travel Blog in Vien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06" y="2555726"/>
            <a:ext cx="6147271" cy="40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climate change will dull autumn leaf displa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96" y="65631"/>
            <a:ext cx="4066903" cy="24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4 Best Autumn Poems - Classic Poems About F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6" y="2731407"/>
            <a:ext cx="4133051" cy="41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7430" y="56403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21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I can see leaves falling on the ground.</a:t>
            </a:r>
            <a:br>
              <a:rPr lang="en-GB" dirty="0" smtClean="0">
                <a:latin typeface="CCW Precursive 6" panose="03050602040000000000" pitchFamily="66" charset="0"/>
              </a:rPr>
            </a:br>
            <a:r>
              <a:rPr lang="en-GB" dirty="0" smtClean="0">
                <a:latin typeface="CCW Precursive 6" panose="03050602040000000000" pitchFamily="66" charset="0"/>
              </a:rPr>
              <a:t>I can see conkers on the floor.</a:t>
            </a:r>
            <a:endParaRPr lang="en-GB" dirty="0">
              <a:latin typeface="CCW Precursive 6" panose="03050602040000000000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222" y="5474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2191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See the weather PowerPoint</a:t>
            </a:r>
            <a:endParaRPr lang="en-GB" dirty="0">
              <a:latin typeface="CCW Precursive 6" panose="03050602040000000000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2176" y="5518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97845"/>
            <a:ext cx="10145486" cy="655800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080" y="5971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0" y="-219075"/>
            <a:ext cx="5295900" cy="72961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228" y="53965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crets of Presenting the Weather | HuffPost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4" y="359863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084" y="61169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26</Words>
  <Application>Microsoft Office PowerPoint</Application>
  <PresentationFormat>Widescreen</PresentationFormat>
  <Paragraphs>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CCW Precursive 6</vt:lpstr>
      <vt:lpstr>Office Theme</vt:lpstr>
      <vt:lpstr>Year One English w/c 12.10.20</vt:lpstr>
      <vt:lpstr>This week we are going to be Scientist</vt:lpstr>
      <vt:lpstr>PowerPoint Presentation</vt:lpstr>
      <vt:lpstr>I can see leaves falling on the ground. I can see conkers on the floor.</vt:lpstr>
      <vt:lpstr>See the weather PowerPoint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One English w/c 21.09.20</dc:title>
  <dc:creator>Administrator</dc:creator>
  <cp:lastModifiedBy>Administrator</cp:lastModifiedBy>
  <cp:revision>17</cp:revision>
  <dcterms:created xsi:type="dcterms:W3CDTF">2020-09-16T09:04:33Z</dcterms:created>
  <dcterms:modified xsi:type="dcterms:W3CDTF">2020-09-16T13:20:51Z</dcterms:modified>
</cp:coreProperties>
</file>